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9"/>
  </p:notesMasterIdLst>
  <p:sldIdLst>
    <p:sldId id="256" r:id="rId2"/>
    <p:sldId id="258" r:id="rId3"/>
    <p:sldId id="271" r:id="rId4"/>
    <p:sldId id="261" r:id="rId5"/>
    <p:sldId id="272" r:id="rId6"/>
    <p:sldId id="274" r:id="rId7"/>
    <p:sldId id="273" r:id="rId8"/>
    <p:sldId id="259" r:id="rId9"/>
    <p:sldId id="260" r:id="rId10"/>
    <p:sldId id="276" r:id="rId11"/>
    <p:sldId id="277" r:id="rId12"/>
    <p:sldId id="279" r:id="rId13"/>
    <p:sldId id="278" r:id="rId14"/>
    <p:sldId id="280" r:id="rId15"/>
    <p:sldId id="282" r:id="rId16"/>
    <p:sldId id="281" r:id="rId17"/>
    <p:sldId id="275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6FEF20-7680-3923-E561-7F5BEBABF2DC}" name="Jara Molinos Fernández" initials="JMF" userId="S::jmolinos@freepikco.onmicrosoft.com::819debff-5354-45ae-8453-86143136ddec" providerId="AD"/>
  <p188:author id="{E9C53AC0-F940-C062-B9D5-39D78EA4783E}" name="Manuel León Sánchez" initials="MLS" userId="S::mleon@freepikco.onmicrosoft.com::687f66f5-f43f-41a9-ac21-b6d63107730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BFF"/>
    <a:srgbClr val="AD9EE3"/>
    <a:srgbClr val="F3BB30"/>
    <a:srgbClr val="BAD6F1"/>
    <a:srgbClr val="B5D0EB"/>
    <a:srgbClr val="ABB2FC"/>
    <a:srgbClr val="000000"/>
    <a:srgbClr val="E7C9F3"/>
    <a:srgbClr val="CFAFE7"/>
    <a:srgbClr val="B68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3792" autoAdjust="0"/>
  </p:normalViewPr>
  <p:slideViewPr>
    <p:cSldViewPr snapToGrid="0" showGuides="1">
      <p:cViewPr varScale="1">
        <p:scale>
          <a:sx n="109" d="100"/>
          <a:sy n="109" d="100"/>
        </p:scale>
        <p:origin x="926" y="8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BF641-E87C-4868-AE4A-7668A05F95D8}" type="datetimeFigureOut">
              <a:rPr lang="es-ES" smtClean="0"/>
              <a:t>10/09/2023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4F5AA-3CC3-485B-8229-2F3C9DC470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4762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128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4A8FEC2-FECF-91B5-FF3D-1D5D4AE240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8780" y="720241"/>
            <a:ext cx="5806440" cy="2848865"/>
          </a:xfrm>
        </p:spPr>
        <p:txBody>
          <a:bodyPr anchor="b">
            <a:noAutofit/>
          </a:bodyPr>
          <a:lstStyle>
            <a:lvl1pPr algn="ctr">
              <a:defRPr sz="9000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D569B72-51DC-BE58-9871-32C9EA8303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34355" y="3617490"/>
            <a:ext cx="2475290" cy="52909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Manrope Medium" pitchFamily="2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543455"/>
            <a:ext cx="7696200" cy="1307154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93BF9AB-B16E-A26A-BFF2-D1279E11B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850609"/>
            <a:ext cx="7696200" cy="49570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n 4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4884DA22-FB37-CC61-F72B-C346C0937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7162" r="83888" b="19636"/>
          <a:stretch/>
        </p:blipFill>
        <p:spPr>
          <a:xfrm rot="21136873" flipH="1" flipV="1">
            <a:off x="-138113" y="-105914"/>
            <a:ext cx="1724025" cy="2786969"/>
          </a:xfrm>
          <a:prstGeom prst="rect">
            <a:avLst/>
          </a:prstGeom>
        </p:spPr>
      </p:pic>
      <p:pic>
        <p:nvPicPr>
          <p:cNvPr id="46" name="Imagen 45" descr="Icono&#10;&#10;Descripción generada automáticamente">
            <a:extLst>
              <a:ext uri="{FF2B5EF4-FFF2-40B4-BE49-F238E27FC236}">
                <a16:creationId xmlns:a16="http://schemas.microsoft.com/office/drawing/2014/main" id="{070C2179-2569-3F3C-30CC-D4370B0E36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8" t="24065" r="2121" b="37755"/>
          <a:stretch/>
        </p:blipFill>
        <p:spPr>
          <a:xfrm flipV="1">
            <a:off x="-38900" y="-32369"/>
            <a:ext cx="1009571" cy="802102"/>
          </a:xfrm>
          <a:prstGeom prst="rect">
            <a:avLst/>
          </a:prstGeom>
        </p:spPr>
      </p:pic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A0FDA114-D61F-53ED-3494-7437E1759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585017" y="4318687"/>
            <a:ext cx="1097627" cy="5447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ECC3FA0-1A96-8F10-353E-13501EB5A5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98202" y="552452"/>
            <a:ext cx="2947596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EB6436-7B2F-4CF4-A7B3-637707BBD72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85456" y="2784207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79732" y="2548107"/>
            <a:ext cx="1299925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2445460-6BB8-4584-BBAD-2A746E4E886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185456" y="2437620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E7B5AEF-C08F-9D9A-49D3-910C9A50612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955397" y="2784207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E8BE305-AD7E-F4F6-AA38-4181064113AB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643874" y="2548107"/>
            <a:ext cx="1305724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9D2C4A4-11EF-352D-1148-EBCE026093D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955397" y="2437620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F84C1D4-2515-5DA2-CB33-5461C84DE5E8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185456" y="3986598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17137BC-B422-7845-F0F2-7CCD734F646D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79732" y="3750498"/>
            <a:ext cx="1299925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00947E3-9F4B-64B2-9013-1D106AEA008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2185456" y="3640011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DF544F3-CE43-61D9-C801-6E5C95CC7000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55397" y="3986598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F1D6513-B55D-B47F-93D1-0BE186DA35BD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643874" y="3750498"/>
            <a:ext cx="1305724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5B9A0DA-7F92-F155-EF5F-FA6BFFCEB8E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55397" y="3640011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3" name="Imagen 42" descr="Forma&#10;&#10;Descripción generada automáticamente">
            <a:extLst>
              <a:ext uri="{FF2B5EF4-FFF2-40B4-BE49-F238E27FC236}">
                <a16:creationId xmlns:a16="http://schemas.microsoft.com/office/drawing/2014/main" id="{858ADF4B-6A25-92E3-75CC-B385023F4F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V="1">
            <a:off x="7422300" y="252920"/>
            <a:ext cx="2286955" cy="1134961"/>
          </a:xfrm>
          <a:prstGeom prst="rect">
            <a:avLst/>
          </a:prstGeom>
        </p:spPr>
      </p:pic>
      <p:pic>
        <p:nvPicPr>
          <p:cNvPr id="44" name="Imagen 43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D1F444CB-35F5-219C-08E9-25DEC4C233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1" t="37086" r="2754" b="19907"/>
          <a:stretch/>
        </p:blipFill>
        <p:spPr>
          <a:xfrm flipH="1">
            <a:off x="8197664" y="4107437"/>
            <a:ext cx="946335" cy="102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7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94444E-6 -4.93827E-6 L -0.0099 -0.02777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3" y="-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6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1.35802E-6 L -8.33333E-7 -3.08642E-6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4" y="9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2.59259E-6 L -0.0349 -2.59259E-6 " pathEditMode="relative" rAng="0" ptsTypes="AA">
                                          <p:cBhvr>
                                            <p:cTn id="14" dur="4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7.40741E-7 L 0.07136 0.00062 " pathEditMode="relative" rAng="0" ptsTypes="AA">
                                          <p:cBhvr>
                                            <p:cTn id="16" dur="7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3.20988E-6 L 0.01667 0.01697 " pathEditMode="relative" rAng="0" ptsTypes="AA" p14:bounceEnd="5091">
                                          <p:cBhvr>
                                            <p:cTn id="18" dur="6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3" y="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94444E-6 -4.93827E-6 L -0.0099 -0.02777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3" y="-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6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1.35802E-6 L -8.33333E-7 -3.08642E-6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4" y="9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2.59259E-6 L -0.0349 -2.59259E-6 " pathEditMode="relative" rAng="0" ptsTypes="AA">
                                          <p:cBhvr>
                                            <p:cTn id="14" dur="4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7.40741E-7 L 0.07136 0.00062 " pathEditMode="relative" rAng="0" ptsTypes="AA">
                                          <p:cBhvr>
                                            <p:cTn id="16" dur="7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3.20988E-6 L 0.01667 0.01697 " pathEditMode="relative" rAng="0" ptsTypes="AA">
                                          <p:cBhvr>
                                            <p:cTn id="18" dur="6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3" y="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5001A8A-891E-D2AE-FE4D-AB857A222EB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76078" y="1741336"/>
            <a:ext cx="3591845" cy="2325085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9000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7D85608-CD86-DB54-886E-5B0C1DCC94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35468" y="3942677"/>
            <a:ext cx="2473065" cy="52909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Manrope Medium" pitchFamily="2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016973" y="916611"/>
            <a:ext cx="3110054" cy="615714"/>
          </a:xfrm>
        </p:spPr>
        <p:txBody>
          <a:bodyPr anchor="ctr">
            <a:noAutofit/>
          </a:bodyPr>
          <a:lstStyle>
            <a:lvl1pPr marL="0" indent="0" algn="ctr">
              <a:buNone/>
              <a:defRPr sz="50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68819" y="2169042"/>
            <a:ext cx="6606362" cy="2422008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B21134-96A1-CABC-DEB1-9780239101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16372" y="552452"/>
            <a:ext cx="4111256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3C7939A1-0E92-74B6-5DFE-69AB56B17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5" t="24064" r="2121" b="27803"/>
          <a:stretch/>
        </p:blipFill>
        <p:spPr>
          <a:xfrm flipH="1" flipV="1">
            <a:off x="7475359" y="-228601"/>
            <a:ext cx="1851519" cy="1657995"/>
          </a:xfrm>
          <a:prstGeom prst="rect">
            <a:avLst/>
          </a:prstGeom>
        </p:spPr>
      </p:pic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48A88EED-AAAA-00FF-48A0-D45831195A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-913013" y="679493"/>
            <a:ext cx="2286955" cy="1134961"/>
          </a:xfrm>
          <a:prstGeom prst="rect">
            <a:avLst/>
          </a:prstGeom>
        </p:spPr>
      </p:pic>
      <p:pic>
        <p:nvPicPr>
          <p:cNvPr id="5" name="Imagen 4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A5FB7142-D816-1946-DC3C-197B447D1A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07" t="37085" r="2754" b="15750"/>
          <a:stretch/>
        </p:blipFill>
        <p:spPr>
          <a:xfrm flipH="1" flipV="1">
            <a:off x="8416774" y="-91441"/>
            <a:ext cx="910105" cy="867295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AE5A8C9C-274D-AFF7-7E9F-EC21A56F25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1" t="26660" r="-1628" b="28084"/>
          <a:stretch/>
        </p:blipFill>
        <p:spPr>
          <a:xfrm>
            <a:off x="-265176" y="4334468"/>
            <a:ext cx="2031631" cy="95076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BD6EBA5-A69D-AA95-B0EF-CB2A280E091E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736273" y="552452"/>
            <a:ext cx="3671454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FDD306B-4B15-65F7-AA39-8D3BC6EA0A8E}"/>
              </a:ext>
            </a:extLst>
          </p:cNvPr>
          <p:cNvSpPr>
            <a:spLocks noGrp="1"/>
          </p:cNvSpPr>
          <p:nvPr userDrawn="1">
            <p:ph type="body" idx="24" hasCustomPrompt="1"/>
          </p:nvPr>
        </p:nvSpPr>
        <p:spPr>
          <a:xfrm>
            <a:off x="1547842" y="3508882"/>
            <a:ext cx="2690611" cy="85975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2643C61-59B4-A58F-A228-D9F7D6EB82E9}"/>
              </a:ext>
            </a:extLst>
          </p:cNvPr>
          <p:cNvSpPr>
            <a:spLocks noGrp="1"/>
          </p:cNvSpPr>
          <p:nvPr userDrawn="1">
            <p:ph type="body" idx="26" hasCustomPrompt="1"/>
          </p:nvPr>
        </p:nvSpPr>
        <p:spPr>
          <a:xfrm>
            <a:off x="1547842" y="3162296"/>
            <a:ext cx="2690611" cy="392481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93377C4-7D1C-7B6A-FAC4-B70137765F5B}"/>
              </a:ext>
            </a:extLst>
          </p:cNvPr>
          <p:cNvSpPr>
            <a:spLocks noGrp="1"/>
          </p:cNvSpPr>
          <p:nvPr userDrawn="1">
            <p:ph type="body" idx="27" hasCustomPrompt="1"/>
          </p:nvPr>
        </p:nvSpPr>
        <p:spPr>
          <a:xfrm>
            <a:off x="4887825" y="3508882"/>
            <a:ext cx="2690611" cy="85975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E4FCE2E-88A9-25FA-BAD7-80A6B75AD5DF}"/>
              </a:ext>
            </a:extLst>
          </p:cNvPr>
          <p:cNvSpPr>
            <a:spLocks noGrp="1"/>
          </p:cNvSpPr>
          <p:nvPr userDrawn="1">
            <p:ph type="body" idx="29" hasCustomPrompt="1"/>
          </p:nvPr>
        </p:nvSpPr>
        <p:spPr>
          <a:xfrm>
            <a:off x="4887825" y="3162296"/>
            <a:ext cx="2690611" cy="392481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95062E-6 L 0.07136 0.00062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1.97531E-6 L 0.00677 -0.0179 " pathEditMode="relative" rAng="0" ptsTypes="AA">
                                          <p:cBhvr>
                                            <p:cTn id="8" dur="2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0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 3.33333E-6 L 0.00538 -0.0105 " pathEditMode="relative" rAng="0" ptsTypes="AA">
                                          <p:cBhvr>
                                            <p:cTn id="12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4" dur="3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1.94444E-6 3.45679E-6 " pathEditMode="relative" rAng="0" ptsTypes="AA" p14:bounceEnd="5091">
                                          <p:cBhvr>
                                            <p:cTn id="16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95062E-6 L 0.07136 0.00062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1.97531E-6 L 0.00677 -0.0179 " pathEditMode="relative" rAng="0" ptsTypes="AA">
                                          <p:cBhvr>
                                            <p:cTn id="8" dur="2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0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 3.33333E-6 L 0.00538 -0.0105 " pathEditMode="relative" rAng="0" ptsTypes="AA">
                                          <p:cBhvr>
                                            <p:cTn id="12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4" dur="3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1.94444E-6 3.45679E-6 " pathEditMode="relative" rAng="0" ptsTypes="AA">
                                          <p:cBhvr>
                                            <p:cTn id="16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4959601-4BE1-E5E5-A7F9-E129DDA7AE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21685" y="552451"/>
            <a:ext cx="3700630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F7DF3-02F3-41BF-A060-159BA21B5D0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" y="2086672"/>
            <a:ext cx="4224183" cy="2270177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96EF09D-EFA4-B663-E5F4-CF64F187C1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3899" y="552451"/>
            <a:ext cx="4224183" cy="115801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9E8F6C4-D890-F98C-8754-CB0360F01D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7376" y="2072069"/>
            <a:ext cx="1768556" cy="1753044"/>
          </a:xfrm>
          <a:prstGeom prst="ellipse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175104E1-FF75-F03A-4E72-E4AD26F7E2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761" b="12346"/>
          <a:stretch/>
        </p:blipFill>
        <p:spPr>
          <a:xfrm rot="10800000" flipH="1" flipV="1">
            <a:off x="7454375" y="423185"/>
            <a:ext cx="2293129" cy="1134961"/>
          </a:xfrm>
          <a:prstGeom prst="rect">
            <a:avLst/>
          </a:prstGeom>
        </p:spPr>
      </p:pic>
      <p:pic>
        <p:nvPicPr>
          <p:cNvPr id="10" name="Imagen 9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F6B481E3-3B9D-3FF3-6616-2306490D9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" t="15216" r="41135" b="20031"/>
          <a:stretch/>
        </p:blipFill>
        <p:spPr>
          <a:xfrm rot="10800000" flipH="1" flipV="1">
            <a:off x="4315968" y="2124636"/>
            <a:ext cx="5065776" cy="3188028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051F0E-F8D2-B290-5ECB-737621E7077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3901" y="3556751"/>
            <a:ext cx="2919632" cy="845128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BEFE41-2B4A-7DEB-7A96-9694689131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3899" y="800978"/>
            <a:ext cx="3429887" cy="273478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Marcador de posición de imagen 9">
            <a:extLst>
              <a:ext uri="{FF2B5EF4-FFF2-40B4-BE49-F238E27FC236}">
                <a16:creationId xmlns:a16="http://schemas.microsoft.com/office/drawing/2014/main" id="{3AF2FBCA-206D-E060-CA0A-D0D1F42A73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85466">
            <a:off x="5181490" y="680791"/>
            <a:ext cx="3001482" cy="3759733"/>
          </a:xfrm>
          <a:prstGeom prst="roundRect">
            <a:avLst>
              <a:gd name="adj" fmla="val 9934"/>
            </a:avLst>
          </a:prstGeom>
        </p:spPr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66667E-6 0.00123 L 0.01337 0.03056 " pathEditMode="relative" rAng="0" ptsTypes="AA" p14:bounceEnd="5091">
                                          <p:cBhvr>
                                            <p:cTn id="6" dur="6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2.59259E-6 L 0.07135 0.00062 " pathEditMode="relative" rAng="0" ptsTypes="AA">
                                          <p:cBhvr>
                                            <p:cTn id="10" dur="7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66667E-6 0.00123 L 0.01337 0.03056 " pathEditMode="relative" rAng="0" ptsTypes="AA">
                                          <p:cBhvr>
                                            <p:cTn id="6" dur="6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2.59259E-6 L 0.07135 0.00062 " pathEditMode="relative" rAng="0" ptsTypes="AA">
                                          <p:cBhvr>
                                            <p:cTn id="10" dur="7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3844151"/>
            <a:ext cx="7696199" cy="746899"/>
          </a:xfrm>
        </p:spPr>
        <p:txBody>
          <a:bodyPr anchor="b">
            <a:noAutofit/>
          </a:bodyPr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6" r:id="rId6"/>
    <p:sldLayoutId id="2147483658" r:id="rId7"/>
    <p:sldLayoutId id="2147483671" r:id="rId8"/>
    <p:sldLayoutId id="2147483672" r:id="rId9"/>
    <p:sldLayoutId id="2147483659" r:id="rId10"/>
    <p:sldLayoutId id="2147483670" r:id="rId11"/>
    <p:sldLayoutId id="2147483675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Staatliches" pitchFamily="2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8">
          <p15:clr>
            <a:srgbClr val="F26B43"/>
          </p15:clr>
        </p15:guide>
        <p15:guide id="2" orient="horz" pos="2892">
          <p15:clr>
            <a:srgbClr val="F26B43"/>
          </p15:clr>
        </p15:guide>
        <p15:guide id="3" pos="456">
          <p15:clr>
            <a:srgbClr val="F26B43"/>
          </p15:clr>
        </p15:guide>
        <p15:guide id="4" pos="5304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0616DF4A-2FFF-2C13-7E9C-4F919C319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94891" y="3405721"/>
            <a:ext cx="2286955" cy="1134961"/>
          </a:xfrm>
          <a:prstGeom prst="rect">
            <a:avLst/>
          </a:prstGeom>
        </p:spPr>
      </p:pic>
      <p:pic>
        <p:nvPicPr>
          <p:cNvPr id="5" name="Imagen 4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B33848EC-A231-1995-0AA4-F7B721A24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/>
        </p:blipFill>
        <p:spPr>
          <a:xfrm>
            <a:off x="-403665" y="2125543"/>
            <a:ext cx="2553002" cy="3100153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0252CE12-3B36-12AF-BC31-EECE72395B89}"/>
              </a:ext>
            </a:extLst>
          </p:cNvPr>
          <p:cNvGrpSpPr/>
          <p:nvPr/>
        </p:nvGrpSpPr>
        <p:grpSpPr>
          <a:xfrm>
            <a:off x="1394737" y="552451"/>
            <a:ext cx="6221780" cy="3538714"/>
            <a:chOff x="1217515" y="451653"/>
            <a:chExt cx="6576224" cy="3740309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1A55D6E9-C2A1-7AC4-CFE8-517A0B47B1E3}"/>
                </a:ext>
              </a:extLst>
            </p:cNvPr>
            <p:cNvSpPr/>
            <p:nvPr/>
          </p:nvSpPr>
          <p:spPr>
            <a:xfrm>
              <a:off x="7708161" y="2528961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509F50E8-8908-9D49-CF25-75AA9E31E354}"/>
                </a:ext>
              </a:extLst>
            </p:cNvPr>
            <p:cNvSpPr/>
            <p:nvPr/>
          </p:nvSpPr>
          <p:spPr>
            <a:xfrm>
              <a:off x="7092436" y="1245289"/>
              <a:ext cx="108243" cy="1082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D76080A4-25C7-3DBE-F73F-160910291B56}"/>
                </a:ext>
              </a:extLst>
            </p:cNvPr>
            <p:cNvSpPr/>
            <p:nvPr/>
          </p:nvSpPr>
          <p:spPr>
            <a:xfrm>
              <a:off x="6571806" y="4032800"/>
              <a:ext cx="159162" cy="1591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E4D46114-2E67-E3A5-A6FC-59CE6B7A57FD}"/>
                </a:ext>
              </a:extLst>
            </p:cNvPr>
            <p:cNvSpPr/>
            <p:nvPr/>
          </p:nvSpPr>
          <p:spPr>
            <a:xfrm>
              <a:off x="1217515" y="2357327"/>
              <a:ext cx="93867" cy="938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B4D9B40B-F94C-9D00-0511-4B0E931BD7A2}"/>
                </a:ext>
              </a:extLst>
            </p:cNvPr>
            <p:cNvSpPr/>
            <p:nvPr/>
          </p:nvSpPr>
          <p:spPr>
            <a:xfrm>
              <a:off x="1874240" y="451653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F341BF1A-72C5-837F-B2EA-F87553846C24}"/>
                </a:ext>
              </a:extLst>
            </p:cNvPr>
            <p:cNvSpPr/>
            <p:nvPr/>
          </p:nvSpPr>
          <p:spPr>
            <a:xfrm>
              <a:off x="7460195" y="3220214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6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2C9551F7-1CC2-17DA-E795-426C995C9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278361" y="3485385"/>
            <a:ext cx="3276213" cy="171948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B2D7DD-F93E-8C14-FD55-F8D608F6BC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278360" y="4334470"/>
            <a:ext cx="2023578" cy="968518"/>
          </a:xfrm>
          <a:prstGeom prst="rect">
            <a:avLst/>
          </a:prstGeom>
        </p:spPr>
      </p:pic>
      <p:pic>
        <p:nvPicPr>
          <p:cNvPr id="8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36DE4F0E-359C-8659-9F6A-E7FB60FA61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5241272" y="2218713"/>
            <a:ext cx="4093228" cy="3100152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2D65546-0E04-829A-2C66-1EFA7456FC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7182577" y="3375447"/>
            <a:ext cx="2239784" cy="211841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20EC8C9-E192-543B-41C9-9EE6E8E256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8292693" y="3830850"/>
            <a:ext cx="1129668" cy="1426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5218" y="911308"/>
            <a:ext cx="6004045" cy="1687454"/>
          </a:xfrm>
        </p:spPr>
        <p:txBody>
          <a:bodyPr anchor="b"/>
          <a:lstStyle/>
          <a:p>
            <a:pPr>
              <a:lnSpc>
                <a:spcPct val="80000"/>
              </a:lnSpc>
            </a:pPr>
            <a:r>
              <a:rPr lang="en-US" sz="5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– POSE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8451" y="3126895"/>
            <a:ext cx="2755432" cy="716980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:-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Jubisha Prajapati</a:t>
            </a:r>
          </a:p>
        </p:txBody>
      </p:sp>
      <p:pic>
        <p:nvPicPr>
          <p:cNvPr id="15" name="Imagen 14" descr="Forma&#10;&#10;Descripción generada automáticamente">
            <a:extLst>
              <a:ext uri="{FF2B5EF4-FFF2-40B4-BE49-F238E27FC236}">
                <a16:creationId xmlns:a16="http://schemas.microsoft.com/office/drawing/2014/main" id="{2E0AF15B-946B-E61F-27E1-33F2B2A38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8202470" y="1179535"/>
            <a:ext cx="1097627" cy="544726"/>
          </a:xfrm>
          <a:prstGeom prst="rect">
            <a:avLst/>
          </a:prstGeom>
        </p:spPr>
      </p:pic>
      <p:pic>
        <p:nvPicPr>
          <p:cNvPr id="19" name="Imagen 18" descr="Logotipo&#10;&#10;Descripción generada automáticamente">
            <a:extLst>
              <a:ext uri="{FF2B5EF4-FFF2-40B4-BE49-F238E27FC236}">
                <a16:creationId xmlns:a16="http://schemas.microsoft.com/office/drawing/2014/main" id="{A6C64AD8-0DB0-2832-F1C1-35805C11EF3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1" t="7067" r="23582" b="7841"/>
          <a:stretch/>
        </p:blipFill>
        <p:spPr>
          <a:xfrm>
            <a:off x="-1262910" y="-1437473"/>
            <a:ext cx="2759858" cy="2736884"/>
          </a:xfrm>
          <a:prstGeom prst="rect">
            <a:avLst/>
          </a:prstGeom>
        </p:spPr>
      </p:pic>
      <p:pic>
        <p:nvPicPr>
          <p:cNvPr id="21" name="Imagen 20" descr="Imagen que contiene Forma&#10;&#10;Descripción generada automáticamente">
            <a:extLst>
              <a:ext uri="{FF2B5EF4-FFF2-40B4-BE49-F238E27FC236}">
                <a16:creationId xmlns:a16="http://schemas.microsoft.com/office/drawing/2014/main" id="{632DD628-04C5-CA87-E1EE-559AE69DA89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6651387" y="-1303255"/>
            <a:ext cx="1835802" cy="1824428"/>
          </a:xfrm>
          <a:prstGeom prst="rect">
            <a:avLst/>
          </a:prstGeom>
        </p:spPr>
      </p:pic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671495" y="1353532"/>
            <a:ext cx="471505" cy="451627"/>
          </a:xfrm>
          <a:prstGeom prst="rect">
            <a:avLst/>
          </a:prstGeom>
        </p:spPr>
      </p:pic>
      <p:pic>
        <p:nvPicPr>
          <p:cNvPr id="44" name="Imagen 43" descr="Icono&#10;&#10;Descripción generada automáticamente">
            <a:extLst>
              <a:ext uri="{FF2B5EF4-FFF2-40B4-BE49-F238E27FC236}">
                <a16:creationId xmlns:a16="http://schemas.microsoft.com/office/drawing/2014/main" id="{EEEBC7D9-ECC0-D71D-C3CB-0DE8581C005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" t="8232" r="2400" b="10923"/>
          <a:stretch/>
        </p:blipFill>
        <p:spPr>
          <a:xfrm>
            <a:off x="736095" y="4533677"/>
            <a:ext cx="1550866" cy="756713"/>
          </a:xfrm>
          <a:prstGeom prst="rect">
            <a:avLst/>
          </a:prstGeom>
        </p:spPr>
      </p:pic>
      <p:pic>
        <p:nvPicPr>
          <p:cNvPr id="54" name="Imagen 53" descr="Círculo&#10;&#10;Descripción generada automáticamente">
            <a:extLst>
              <a:ext uri="{FF2B5EF4-FFF2-40B4-BE49-F238E27FC236}">
                <a16:creationId xmlns:a16="http://schemas.microsoft.com/office/drawing/2014/main" id="{F11A0CF4-010E-A5AB-9200-827BEFFCAB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6949405" y="3605748"/>
            <a:ext cx="801545" cy="79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8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10" dur="5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2.09877E-6 L 0.00035 0.05031 " pathEditMode="relative" rAng="0" ptsTypes="AA">
                                          <p:cBhvr>
                                            <p:cTn id="12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16" dur="6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 p14:bounceEnd="5091">
                                          <p:cBhvr>
                                            <p:cTn id="1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 p14:bounceEnd="5091">
                                          <p:cBhvr>
                                            <p:cTn id="22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30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4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6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8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40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44" dur="3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46" dur="5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2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8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10" dur="5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2.09877E-6 L 0.00035 0.05031 " pathEditMode="relative" rAng="0" ptsTypes="AA">
                                          <p:cBhvr>
                                            <p:cTn id="12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6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>
                                          <p:cBhvr>
                                            <p:cTn id="1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>
                                          <p:cBhvr>
                                            <p:cTn id="22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30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6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8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40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44" dur="3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46" dur="5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2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F2C40DD3-0FB4-7083-371E-27079241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EACE198-8088-997F-FD46-02F8E53370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F95500FF-5F15-A707-A8B0-D6BB4B4CF0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Google Shape;1539;p53">
            <a:extLst>
              <a:ext uri="{FF2B5EF4-FFF2-40B4-BE49-F238E27FC236}">
                <a16:creationId xmlns:a16="http://schemas.microsoft.com/office/drawing/2014/main" id="{147CE16A-306F-5C6E-21F6-3E9660381B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01914" y="417386"/>
            <a:ext cx="3163425" cy="7617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000" kern="1200">
                <a:solidFill>
                  <a:schemeClr val="tx1"/>
                </a:solidFill>
                <a:latin typeface="Staatliches" pitchFamily="2" charset="0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</a:t>
            </a:r>
          </a:p>
        </p:txBody>
      </p:sp>
      <p:sp>
        <p:nvSpPr>
          <p:cNvPr id="32" name="Google Shape;1540;p53">
            <a:extLst>
              <a:ext uri="{FF2B5EF4-FFF2-40B4-BE49-F238E27FC236}">
                <a16:creationId xmlns:a16="http://schemas.microsoft.com/office/drawing/2014/main" id="{FD78E6DA-6B6A-934E-DCFE-E9B08D32A701}"/>
              </a:ext>
            </a:extLst>
          </p:cNvPr>
          <p:cNvSpPr txBox="1">
            <a:spLocks/>
          </p:cNvSpPr>
          <p:nvPr/>
        </p:nvSpPr>
        <p:spPr>
          <a:xfrm>
            <a:off x="737581" y="1523396"/>
            <a:ext cx="7361390" cy="29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train datasets are merged to compute correlation and derive heatmap.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18CBBF8-1D66-1890-1450-C54B0516D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6231" y="2714638"/>
            <a:ext cx="4649694" cy="109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8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8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0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12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4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1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8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0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12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4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1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F2C40DD3-0FB4-7083-371E-27079241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EACE198-8088-997F-FD46-02F8E53370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6002909" y="3617474"/>
            <a:ext cx="3163425" cy="1899213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F95500FF-5F15-A707-A8B0-D6BB4B4CF0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Google Shape;1539;p53">
            <a:extLst>
              <a:ext uri="{FF2B5EF4-FFF2-40B4-BE49-F238E27FC236}">
                <a16:creationId xmlns:a16="http://schemas.microsoft.com/office/drawing/2014/main" id="{147CE16A-306F-5C6E-21F6-3E9660381B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77143" y="291145"/>
            <a:ext cx="6161313" cy="7617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000" kern="1200">
                <a:solidFill>
                  <a:schemeClr val="tx1"/>
                </a:solidFill>
                <a:latin typeface="Staatliches" pitchFamily="2" charset="0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INFORMATION</a:t>
            </a:r>
          </a:p>
        </p:txBody>
      </p:sp>
      <p:sp>
        <p:nvSpPr>
          <p:cNvPr id="32" name="Google Shape;1540;p53">
            <a:extLst>
              <a:ext uri="{FF2B5EF4-FFF2-40B4-BE49-F238E27FC236}">
                <a16:creationId xmlns:a16="http://schemas.microsoft.com/office/drawing/2014/main" id="{FD78E6DA-6B6A-934E-DCFE-E9B08D32A701}"/>
              </a:ext>
            </a:extLst>
          </p:cNvPr>
          <p:cNvSpPr txBox="1">
            <a:spLocks/>
          </p:cNvSpPr>
          <p:nvPr/>
        </p:nvSpPr>
        <p:spPr>
          <a:xfrm>
            <a:off x="760177" y="1495203"/>
            <a:ext cx="7361390" cy="29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columns of int type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ID and Pose)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others are float type.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7FCB3-2ED6-D712-A1B5-B1813B8658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01"/>
          <a:stretch/>
        </p:blipFill>
        <p:spPr>
          <a:xfrm>
            <a:off x="4961803" y="1029011"/>
            <a:ext cx="2589474" cy="38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8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0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12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4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1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8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0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12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4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1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F2C40DD3-0FB4-7083-371E-27079241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2" y="-93308"/>
            <a:ext cx="1223046" cy="1134961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F95500FF-5F15-A707-A8B0-D6BB4B4CF0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Google Shape;1539;p53">
            <a:extLst>
              <a:ext uri="{FF2B5EF4-FFF2-40B4-BE49-F238E27FC236}">
                <a16:creationId xmlns:a16="http://schemas.microsoft.com/office/drawing/2014/main" id="{147CE16A-306F-5C6E-21F6-3E9660381B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52732" y="269020"/>
            <a:ext cx="6068221" cy="7617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000" kern="1200">
                <a:solidFill>
                  <a:schemeClr val="tx1"/>
                </a:solidFill>
                <a:latin typeface="Staatliches" pitchFamily="2" charset="0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sp>
        <p:nvSpPr>
          <p:cNvPr id="32" name="Google Shape;1540;p53">
            <a:extLst>
              <a:ext uri="{FF2B5EF4-FFF2-40B4-BE49-F238E27FC236}">
                <a16:creationId xmlns:a16="http://schemas.microsoft.com/office/drawing/2014/main" id="{FD78E6DA-6B6A-934E-DCFE-E9B08D32A701}"/>
              </a:ext>
            </a:extLst>
          </p:cNvPr>
          <p:cNvSpPr txBox="1">
            <a:spLocks/>
          </p:cNvSpPr>
          <p:nvPr/>
        </p:nvSpPr>
        <p:spPr>
          <a:xfrm>
            <a:off x="737581" y="1523396"/>
            <a:ext cx="7361390" cy="29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8C7CD0-3396-425E-CB0A-3494616CB0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6" t="1385"/>
          <a:stretch/>
        </p:blipFill>
        <p:spPr>
          <a:xfrm>
            <a:off x="4395970" y="1172409"/>
            <a:ext cx="4387596" cy="35641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BBE85F-FA46-BB56-076E-7EF4098C5902}"/>
              </a:ext>
            </a:extLst>
          </p:cNvPr>
          <p:cNvSpPr txBox="1"/>
          <p:nvPr/>
        </p:nvSpPr>
        <p:spPr>
          <a:xfrm>
            <a:off x="623535" y="1290875"/>
            <a:ext cx="36382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is a crucial aspect of data analysis and understanding your data in Python.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Dark Blue: Strong positive correlation (values closer to +1)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Blue: Weaker or no significant correlation (values closer to 0)</a:t>
            </a:r>
          </a:p>
        </p:txBody>
      </p:sp>
    </p:spTree>
    <p:extLst>
      <p:ext uri="{BB962C8B-B14F-4D97-AF65-F5344CB8AC3E}">
        <p14:creationId xmlns:p14="http://schemas.microsoft.com/office/powerpoint/2010/main" val="414844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8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0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2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14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8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0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2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14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F2C40DD3-0FB4-7083-371E-27079241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EACE198-8088-997F-FD46-02F8E53370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F95500FF-5F15-A707-A8B0-D6BB4B4CF0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Google Shape;1539;p53">
            <a:extLst>
              <a:ext uri="{FF2B5EF4-FFF2-40B4-BE49-F238E27FC236}">
                <a16:creationId xmlns:a16="http://schemas.microsoft.com/office/drawing/2014/main" id="{147CE16A-306F-5C6E-21F6-3E9660381B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52732" y="269020"/>
            <a:ext cx="6068221" cy="7617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000" kern="1200">
                <a:solidFill>
                  <a:schemeClr val="tx1"/>
                </a:solidFill>
                <a:latin typeface="Staatliches" pitchFamily="2" charset="0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SPLITING INTO TRAIN AND TEST</a:t>
            </a:r>
          </a:p>
        </p:txBody>
      </p:sp>
      <p:sp>
        <p:nvSpPr>
          <p:cNvPr id="32" name="Google Shape;1540;p53">
            <a:extLst>
              <a:ext uri="{FF2B5EF4-FFF2-40B4-BE49-F238E27FC236}">
                <a16:creationId xmlns:a16="http://schemas.microsoft.com/office/drawing/2014/main" id="{FD78E6DA-6B6A-934E-DCFE-E9B08D32A701}"/>
              </a:ext>
            </a:extLst>
          </p:cNvPr>
          <p:cNvSpPr txBox="1">
            <a:spLocks/>
          </p:cNvSpPr>
          <p:nvPr/>
        </p:nvSpPr>
        <p:spPr>
          <a:xfrm>
            <a:off x="737581" y="1523396"/>
            <a:ext cx="7361390" cy="29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was split into a training set (80%) and a testing set (20%)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0AD9A-44F9-1C68-2B0D-F09761E85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646" y="2831694"/>
            <a:ext cx="6721422" cy="518205"/>
          </a:xfrm>
          <a:prstGeom prst="rect">
            <a:avLst/>
          </a:prstGeom>
        </p:spPr>
      </p:pic>
      <p:grpSp>
        <p:nvGrpSpPr>
          <p:cNvPr id="9" name="Grupo 27">
            <a:extLst>
              <a:ext uri="{FF2B5EF4-FFF2-40B4-BE49-F238E27FC236}">
                <a16:creationId xmlns:a16="http://schemas.microsoft.com/office/drawing/2014/main" id="{9C87117A-C350-F9F3-BA07-1A47F3E3D278}"/>
              </a:ext>
            </a:extLst>
          </p:cNvPr>
          <p:cNvGrpSpPr/>
          <p:nvPr/>
        </p:nvGrpSpPr>
        <p:grpSpPr>
          <a:xfrm>
            <a:off x="466273" y="1366614"/>
            <a:ext cx="7725988" cy="3135952"/>
            <a:chOff x="353635" y="1274118"/>
            <a:chExt cx="7977874" cy="323819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6955B417-134D-FB87-5E66-2834E0A80DE1}"/>
                </a:ext>
              </a:extLst>
            </p:cNvPr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77B6AC43-7D98-CAB8-B4AC-725D7B221DD9}"/>
                </a:ext>
              </a:extLst>
            </p:cNvPr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2" name="Elipse 12">
              <a:extLst>
                <a:ext uri="{FF2B5EF4-FFF2-40B4-BE49-F238E27FC236}">
                  <a16:creationId xmlns:a16="http://schemas.microsoft.com/office/drawing/2014/main" id="{5714F7C9-55A9-6C8B-D435-8485705068CA}"/>
                </a:ext>
              </a:extLst>
            </p:cNvPr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Rectángulo 13">
              <a:extLst>
                <a:ext uri="{FF2B5EF4-FFF2-40B4-BE49-F238E27FC236}">
                  <a16:creationId xmlns:a16="http://schemas.microsoft.com/office/drawing/2014/main" id="{51C76E9B-8863-4598-8E33-376BE3545FA8}"/>
                </a:ext>
              </a:extLst>
            </p:cNvPr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Elipse 15">
              <a:extLst>
                <a:ext uri="{FF2B5EF4-FFF2-40B4-BE49-F238E27FC236}">
                  <a16:creationId xmlns:a16="http://schemas.microsoft.com/office/drawing/2014/main" id="{5EDA793A-DEB6-5965-DD87-FB2EF5C84124}"/>
                </a:ext>
              </a:extLst>
            </p:cNvPr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Elipse 21">
              <a:extLst>
                <a:ext uri="{FF2B5EF4-FFF2-40B4-BE49-F238E27FC236}">
                  <a16:creationId xmlns:a16="http://schemas.microsoft.com/office/drawing/2014/main" id="{1DA15FD9-F3FE-B970-33DE-9AEF7C1B0820}"/>
                </a:ext>
              </a:extLst>
            </p:cNvPr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Rectángulo 23">
              <a:extLst>
                <a:ext uri="{FF2B5EF4-FFF2-40B4-BE49-F238E27FC236}">
                  <a16:creationId xmlns:a16="http://schemas.microsoft.com/office/drawing/2014/main" id="{6B01A991-122A-0B5C-4887-89A9200D2AE6}"/>
                </a:ext>
              </a:extLst>
            </p:cNvPr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Rectángulo 24">
              <a:extLst>
                <a:ext uri="{FF2B5EF4-FFF2-40B4-BE49-F238E27FC236}">
                  <a16:creationId xmlns:a16="http://schemas.microsoft.com/office/drawing/2014/main" id="{862D23EE-589B-420F-97DC-9A264F3E6046}"/>
                </a:ext>
              </a:extLst>
            </p:cNvPr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8" name="Elipse 25">
              <a:extLst>
                <a:ext uri="{FF2B5EF4-FFF2-40B4-BE49-F238E27FC236}">
                  <a16:creationId xmlns:a16="http://schemas.microsoft.com/office/drawing/2014/main" id="{2946A703-776C-2042-709D-BDA47A7D55B8}"/>
                </a:ext>
              </a:extLst>
            </p:cNvPr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27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8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0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12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4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1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20" dur="6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8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0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12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4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1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6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F2C40DD3-0FB4-7083-371E-27079241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2" y="-104168"/>
            <a:ext cx="1223046" cy="1134961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EACE198-8088-997F-FD46-02F8E53370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5" y="3602205"/>
            <a:ext cx="3163425" cy="1899213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F95500FF-5F15-A707-A8B0-D6BB4B4CF0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Google Shape;1539;p53">
            <a:extLst>
              <a:ext uri="{FF2B5EF4-FFF2-40B4-BE49-F238E27FC236}">
                <a16:creationId xmlns:a16="http://schemas.microsoft.com/office/drawing/2014/main" id="{147CE16A-306F-5C6E-21F6-3E9660381B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52732" y="269020"/>
            <a:ext cx="6068221" cy="7617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000" kern="1200">
                <a:solidFill>
                  <a:schemeClr val="tx1"/>
                </a:solidFill>
                <a:latin typeface="Staatliches" pitchFamily="2" charset="0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</p:txBody>
      </p:sp>
      <p:sp>
        <p:nvSpPr>
          <p:cNvPr id="32" name="Google Shape;1540;p53">
            <a:extLst>
              <a:ext uri="{FF2B5EF4-FFF2-40B4-BE49-F238E27FC236}">
                <a16:creationId xmlns:a16="http://schemas.microsoft.com/office/drawing/2014/main" id="{FD78E6DA-6B6A-934E-DCFE-E9B08D32A701}"/>
              </a:ext>
            </a:extLst>
          </p:cNvPr>
          <p:cNvSpPr txBox="1">
            <a:spLocks/>
          </p:cNvSpPr>
          <p:nvPr/>
        </p:nvSpPr>
        <p:spPr>
          <a:xfrm>
            <a:off x="445471" y="1246946"/>
            <a:ext cx="4441371" cy="29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refers to the measure of how well a model or algorithm performs in making correct predictions or classifications.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Here, logistic regression and decision tree are used.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As the AI industry booms, what toll will it take on the environment? | Artificial  intelligence (AI) | The Guardian">
            <a:extLst>
              <a:ext uri="{FF2B5EF4-FFF2-40B4-BE49-F238E27FC236}">
                <a16:creationId xmlns:a16="http://schemas.microsoft.com/office/drawing/2014/main" id="{09325541-8EB1-B762-FAD0-423368E6D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247" y="1246946"/>
            <a:ext cx="3293189" cy="246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90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8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0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12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4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1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8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0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12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4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1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CE8ABDD4-CBE1-3078-2A3C-AD93A89A8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3340" y="-14902"/>
            <a:ext cx="2692904" cy="464353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VIDEO</a:t>
            </a:r>
          </a:p>
        </p:txBody>
      </p:sp>
      <p:pic>
        <p:nvPicPr>
          <p:cNvPr id="2" name="PowerPoint Slide Show  -  vid rec 2023-09-10 07-22-09">
            <a:hlinkClick r:id="" action="ppaction://media"/>
            <a:extLst>
              <a:ext uri="{FF2B5EF4-FFF2-40B4-BE49-F238E27FC236}">
                <a16:creationId xmlns:a16="http://schemas.microsoft.com/office/drawing/2014/main" id="{B18BC3F1-0CAE-6C6B-ECE6-69AF6D0968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244" y="515139"/>
            <a:ext cx="7617481" cy="42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6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F2C40DD3-0FB4-7083-371E-27079241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78444BCE-AC51-0EBF-1E27-A44A5DE82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71449" y="-68580"/>
            <a:ext cx="3283602" cy="1702336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EACE198-8088-997F-FD46-02F8E53370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17" name="Imagen 16" descr="Círculo&#10;&#10;Descripción generada automáticamente">
            <a:extLst>
              <a:ext uri="{FF2B5EF4-FFF2-40B4-BE49-F238E27FC236}">
                <a16:creationId xmlns:a16="http://schemas.microsoft.com/office/drawing/2014/main" id="{80D10D1F-A34B-F59E-0925-BDA9E197E1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341488" y="1076751"/>
            <a:ext cx="801545" cy="799242"/>
          </a:xfrm>
          <a:prstGeom prst="rect">
            <a:avLst/>
          </a:prstGeom>
        </p:spPr>
      </p:pic>
      <p:pic>
        <p:nvPicPr>
          <p:cNvPr id="19" name="Imagen 18" descr="Imagen que contiene Forma&#10;&#10;Descripción generada automáticamente">
            <a:extLst>
              <a:ext uri="{FF2B5EF4-FFF2-40B4-BE49-F238E27FC236}">
                <a16:creationId xmlns:a16="http://schemas.microsoft.com/office/drawing/2014/main" id="{C7F49B56-7AD9-FD06-4831-7F0F265D5F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382585" y="-1151886"/>
            <a:ext cx="2300037" cy="2285787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F95500FF-5F15-A707-A8B0-D6BB4B4CF0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pic>
        <p:nvPicPr>
          <p:cNvPr id="21" name="Imagen 20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5BEF0C80-96ED-ACA3-1509-73CBAD54B15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980564" y="3614794"/>
            <a:ext cx="471505" cy="451627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168F1AF-FF19-5CE0-ACFA-FC1FAEC94904}"/>
              </a:ext>
            </a:extLst>
          </p:cNvPr>
          <p:cNvGrpSpPr/>
          <p:nvPr/>
        </p:nvGrpSpPr>
        <p:grpSpPr>
          <a:xfrm>
            <a:off x="479578" y="1325239"/>
            <a:ext cx="7725988" cy="3135952"/>
            <a:chOff x="353635" y="1274118"/>
            <a:chExt cx="7977874" cy="323819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3A0A0C-768A-103F-9788-31DBF077BFF4}"/>
                </a:ext>
              </a:extLst>
            </p:cNvPr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8D7E544-DC0C-C77B-8580-CAE9813CF86B}"/>
                </a:ext>
              </a:extLst>
            </p:cNvPr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060FA3F-4E9E-249A-5455-536C4A71EDFC}"/>
                </a:ext>
              </a:extLst>
            </p:cNvPr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443307E2-2F1E-6FD3-F1B1-9D1DD0C21CD9}"/>
                </a:ext>
              </a:extLst>
            </p:cNvPr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422F606-6846-2810-C0AA-DCDE5A4FC325}"/>
                </a:ext>
              </a:extLst>
            </p:cNvPr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567F1F1-DB0D-5FC5-18D4-19A9916A379B}"/>
                </a:ext>
              </a:extLst>
            </p:cNvPr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5FB70843-6506-4AD3-0AEC-754F6F42C3DF}"/>
                </a:ext>
              </a:extLst>
            </p:cNvPr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5FF43F78-8087-7207-A9F4-F0530FFFBDF6}"/>
                </a:ext>
              </a:extLst>
            </p:cNvPr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34D7C7C-0EA5-1847-6DEC-93E82047218F}"/>
                </a:ext>
              </a:extLst>
            </p:cNvPr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9" name="Google Shape;1539;p53">
            <a:extLst>
              <a:ext uri="{FF2B5EF4-FFF2-40B4-BE49-F238E27FC236}">
                <a16:creationId xmlns:a16="http://schemas.microsoft.com/office/drawing/2014/main" id="{5FB0B562-E3CC-D422-67AA-F69EFCFCD0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34576" y="291145"/>
            <a:ext cx="2719268" cy="7617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000" kern="1200">
                <a:solidFill>
                  <a:schemeClr val="tx1"/>
                </a:solidFill>
                <a:latin typeface="Staatliches" pitchFamily="2" charset="0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FA088A-1FF9-AABE-E76B-3DBB8CA17FCA}"/>
              </a:ext>
            </a:extLst>
          </p:cNvPr>
          <p:cNvSpPr txBox="1"/>
          <p:nvPr/>
        </p:nvSpPr>
        <p:spPr>
          <a:xfrm>
            <a:off x="1635930" y="1290304"/>
            <a:ext cx="641405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625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data handling and analysis skills.</a:t>
            </a:r>
          </a:p>
          <a:p>
            <a:pPr marL="47625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importance of model selection and evaluation.</a:t>
            </a:r>
          </a:p>
          <a:p>
            <a:pPr marL="47625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endParaRPr lang="e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7625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this project, we have learned how to harness the power of Python and its libraries, such as NumPy, Pandas, Matplotlib, and Scikit-Learn, to build a predictive model for estimating motion poses</a:t>
            </a:r>
            <a:endParaRPr lang="e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0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4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28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0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0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4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28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0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F2C40DD3-0FB4-7083-371E-27079241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78444BCE-AC51-0EBF-1E27-A44A5DE82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71449" y="-68580"/>
            <a:ext cx="3283602" cy="1702336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EACE198-8088-997F-FD46-02F8E53370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961B-AA6F-44A9-9907-E12FC2E32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5173" y="1474153"/>
            <a:ext cx="4466094" cy="2097308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17" name="Imagen 16" descr="Círculo&#10;&#10;Descripción generada automáticamente">
            <a:extLst>
              <a:ext uri="{FF2B5EF4-FFF2-40B4-BE49-F238E27FC236}">
                <a16:creationId xmlns:a16="http://schemas.microsoft.com/office/drawing/2014/main" id="{80D10D1F-A34B-F59E-0925-BDA9E197E1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341488" y="1076751"/>
            <a:ext cx="801545" cy="799242"/>
          </a:xfrm>
          <a:prstGeom prst="rect">
            <a:avLst/>
          </a:prstGeom>
        </p:spPr>
      </p:pic>
      <p:pic>
        <p:nvPicPr>
          <p:cNvPr id="19" name="Imagen 18" descr="Imagen que contiene Forma&#10;&#10;Descripción generada automáticamente">
            <a:extLst>
              <a:ext uri="{FF2B5EF4-FFF2-40B4-BE49-F238E27FC236}">
                <a16:creationId xmlns:a16="http://schemas.microsoft.com/office/drawing/2014/main" id="{C7F49B56-7AD9-FD06-4831-7F0F265D5F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382585" y="-1151886"/>
            <a:ext cx="2300037" cy="2285787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F95500FF-5F15-A707-A8B0-D6BB4B4CF0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pic>
        <p:nvPicPr>
          <p:cNvPr id="21" name="Imagen 20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5BEF0C80-96ED-ACA3-1509-73CBAD54B15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980564" y="3614794"/>
            <a:ext cx="471505" cy="451627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168F1AF-FF19-5CE0-ACFA-FC1FAEC94904}"/>
              </a:ext>
            </a:extLst>
          </p:cNvPr>
          <p:cNvGrpSpPr/>
          <p:nvPr/>
        </p:nvGrpSpPr>
        <p:grpSpPr>
          <a:xfrm>
            <a:off x="479578" y="1325239"/>
            <a:ext cx="7725988" cy="3135952"/>
            <a:chOff x="353635" y="1274118"/>
            <a:chExt cx="7977874" cy="323819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3A0A0C-768A-103F-9788-31DBF077BFF4}"/>
                </a:ext>
              </a:extLst>
            </p:cNvPr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8D7E544-DC0C-C77B-8580-CAE9813CF86B}"/>
                </a:ext>
              </a:extLst>
            </p:cNvPr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060FA3F-4E9E-249A-5455-536C4A71EDFC}"/>
                </a:ext>
              </a:extLst>
            </p:cNvPr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443307E2-2F1E-6FD3-F1B1-9D1DD0C21CD9}"/>
                </a:ext>
              </a:extLst>
            </p:cNvPr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422F606-6846-2810-C0AA-DCDE5A4FC325}"/>
                </a:ext>
              </a:extLst>
            </p:cNvPr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567F1F1-DB0D-5FC5-18D4-19A9916A379B}"/>
                </a:ext>
              </a:extLst>
            </p:cNvPr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5FB70843-6506-4AD3-0AEC-754F6F42C3DF}"/>
                </a:ext>
              </a:extLst>
            </p:cNvPr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5FF43F78-8087-7207-A9F4-F0530FFFBDF6}"/>
                </a:ext>
              </a:extLst>
            </p:cNvPr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34D7C7C-0EA5-1847-6DEC-93E82047218F}"/>
                </a:ext>
              </a:extLst>
            </p:cNvPr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26918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0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4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28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0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0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4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28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0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4902" y="262980"/>
            <a:ext cx="4274457" cy="1158014"/>
          </a:xfrm>
        </p:spPr>
        <p:txBody>
          <a:bodyPr>
            <a:no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D5E26916-7F3B-BEAB-0511-C65D3D2F300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8304" y="1555028"/>
            <a:ext cx="1299925" cy="749420"/>
          </a:xfrm>
        </p:spPr>
        <p:txBody>
          <a:bodyPr/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0A6B2A40-59D6-3D0F-7E54-18650D8F85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268698" y="1688710"/>
            <a:ext cx="2343653" cy="447138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C3820936-0AE4-D37D-0A49-8665A47B8FA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92505" y="2633860"/>
            <a:ext cx="1305724" cy="749420"/>
          </a:xfrm>
        </p:spPr>
        <p:txBody>
          <a:bodyPr/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372ACB73-1EEA-7A77-34CA-9B47D63D4F77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92505" y="3718503"/>
            <a:ext cx="1299925" cy="749420"/>
          </a:xfrm>
        </p:spPr>
        <p:txBody>
          <a:bodyPr/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42" name="Marcador de texto 41">
            <a:extLst>
              <a:ext uri="{FF2B5EF4-FFF2-40B4-BE49-F238E27FC236}">
                <a16:creationId xmlns:a16="http://schemas.microsoft.com/office/drawing/2014/main" id="{0F13B525-5D5C-E569-D8A2-252F9FB66921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4572000" y="1611334"/>
            <a:ext cx="1305724" cy="749420"/>
          </a:xfrm>
        </p:spPr>
        <p:txBody>
          <a:bodyPr/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F2215607-B251-CB11-F2F6-81C1701DAEE3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6197615" y="2633860"/>
            <a:ext cx="2343653" cy="513698"/>
          </a:xfrm>
        </p:spPr>
        <p:txBody>
          <a:bodyPr/>
          <a:lstStyle/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F035AD5-85F8-884B-6B0E-E6B87D66897D}"/>
              </a:ext>
            </a:extLst>
          </p:cNvPr>
          <p:cNvGrpSpPr/>
          <p:nvPr/>
        </p:nvGrpSpPr>
        <p:grpSpPr>
          <a:xfrm>
            <a:off x="534432" y="918216"/>
            <a:ext cx="7930332" cy="779096"/>
            <a:chOff x="400539" y="905062"/>
            <a:chExt cx="8198117" cy="805404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5B77E4B7-0F24-AC14-5CE2-67CF0CC9FA63}"/>
                </a:ext>
              </a:extLst>
            </p:cNvPr>
            <p:cNvSpPr/>
            <p:nvPr/>
          </p:nvSpPr>
          <p:spPr>
            <a:xfrm>
              <a:off x="730437" y="1624888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C64B76C5-D4BF-899A-4C94-8BDF2E1487B6}"/>
                </a:ext>
              </a:extLst>
            </p:cNvPr>
            <p:cNvSpPr/>
            <p:nvPr/>
          </p:nvSpPr>
          <p:spPr>
            <a:xfrm>
              <a:off x="400539" y="1082027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0F86804F-3376-8490-AD49-33AE12D7D417}"/>
                </a:ext>
              </a:extLst>
            </p:cNvPr>
            <p:cNvSpPr/>
            <p:nvPr/>
          </p:nvSpPr>
          <p:spPr>
            <a:xfrm>
              <a:off x="8047335" y="90506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8C5A5FE4-ED7E-0EEC-4114-41C560842EA9}"/>
                </a:ext>
              </a:extLst>
            </p:cNvPr>
            <p:cNvSpPr/>
            <p:nvPr/>
          </p:nvSpPr>
          <p:spPr>
            <a:xfrm>
              <a:off x="8446256" y="131472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6B84C2C2-AAFF-58FA-C5CB-7EC8EA793ADC}"/>
                </a:ext>
              </a:extLst>
            </p:cNvPr>
            <p:cNvSpPr/>
            <p:nvPr/>
          </p:nvSpPr>
          <p:spPr>
            <a:xfrm>
              <a:off x="1302787" y="911824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Marcador de texto 36">
            <a:extLst>
              <a:ext uri="{FF2B5EF4-FFF2-40B4-BE49-F238E27FC236}">
                <a16:creationId xmlns:a16="http://schemas.microsoft.com/office/drawing/2014/main" id="{31C65AD6-9A88-6671-1975-7B3B3FF93660}"/>
              </a:ext>
            </a:extLst>
          </p:cNvPr>
          <p:cNvSpPr txBox="1">
            <a:spLocks/>
          </p:cNvSpPr>
          <p:nvPr/>
        </p:nvSpPr>
        <p:spPr>
          <a:xfrm>
            <a:off x="2408229" y="3762409"/>
            <a:ext cx="2343653" cy="523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Staatliches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</a:p>
        </p:txBody>
      </p:sp>
      <p:sp>
        <p:nvSpPr>
          <p:cNvPr id="7" name="Marcador de texto 41">
            <a:extLst>
              <a:ext uri="{FF2B5EF4-FFF2-40B4-BE49-F238E27FC236}">
                <a16:creationId xmlns:a16="http://schemas.microsoft.com/office/drawing/2014/main" id="{0E28A98D-8DF8-F705-59D2-ECFA4FFE8A6E}"/>
              </a:ext>
            </a:extLst>
          </p:cNvPr>
          <p:cNvSpPr txBox="1">
            <a:spLocks/>
          </p:cNvSpPr>
          <p:nvPr/>
        </p:nvSpPr>
        <p:spPr>
          <a:xfrm>
            <a:off x="4572000" y="2541603"/>
            <a:ext cx="1305724" cy="749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200" kern="1200">
                <a:solidFill>
                  <a:schemeClr val="tx1"/>
                </a:solidFill>
                <a:latin typeface="Staatliches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</p:txBody>
      </p:sp>
      <p:sp>
        <p:nvSpPr>
          <p:cNvPr id="14" name="Marcador de texto 42">
            <a:extLst>
              <a:ext uri="{FF2B5EF4-FFF2-40B4-BE49-F238E27FC236}">
                <a16:creationId xmlns:a16="http://schemas.microsoft.com/office/drawing/2014/main" id="{D5481BC7-DCBA-99E0-CD2D-953043E866F6}"/>
              </a:ext>
            </a:extLst>
          </p:cNvPr>
          <p:cNvSpPr txBox="1">
            <a:spLocks/>
          </p:cNvSpPr>
          <p:nvPr/>
        </p:nvSpPr>
        <p:spPr>
          <a:xfrm>
            <a:off x="6194690" y="1672120"/>
            <a:ext cx="2346578" cy="5136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Staatliches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 used</a:t>
            </a:r>
          </a:p>
        </p:txBody>
      </p:sp>
      <p:sp>
        <p:nvSpPr>
          <p:cNvPr id="10" name="Marcador de texto 24">
            <a:extLst>
              <a:ext uri="{FF2B5EF4-FFF2-40B4-BE49-F238E27FC236}">
                <a16:creationId xmlns:a16="http://schemas.microsoft.com/office/drawing/2014/main" id="{C328F847-5039-669D-49EB-6F1CBE8A3A2B}"/>
              </a:ext>
            </a:extLst>
          </p:cNvPr>
          <p:cNvSpPr txBox="1">
            <a:spLocks/>
          </p:cNvSpPr>
          <p:nvPr/>
        </p:nvSpPr>
        <p:spPr>
          <a:xfrm>
            <a:off x="2254902" y="2653131"/>
            <a:ext cx="2251049" cy="4471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Staatliches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Objective</a:t>
            </a:r>
          </a:p>
        </p:txBody>
      </p:sp>
      <p:sp>
        <p:nvSpPr>
          <p:cNvPr id="3" name="Marcador de texto 41">
            <a:extLst>
              <a:ext uri="{FF2B5EF4-FFF2-40B4-BE49-F238E27FC236}">
                <a16:creationId xmlns:a16="http://schemas.microsoft.com/office/drawing/2014/main" id="{27D941AD-037D-3C88-1EDC-9ECD5F4E2624}"/>
              </a:ext>
            </a:extLst>
          </p:cNvPr>
          <p:cNvSpPr txBox="1">
            <a:spLocks/>
          </p:cNvSpPr>
          <p:nvPr/>
        </p:nvSpPr>
        <p:spPr>
          <a:xfrm>
            <a:off x="4572000" y="3685584"/>
            <a:ext cx="1305724" cy="749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200" kern="1200">
                <a:solidFill>
                  <a:schemeClr val="tx1"/>
                </a:solidFill>
                <a:latin typeface="Staatliches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</p:txBody>
      </p:sp>
      <p:sp>
        <p:nvSpPr>
          <p:cNvPr id="5" name="Marcador de texto 42">
            <a:extLst>
              <a:ext uri="{FF2B5EF4-FFF2-40B4-BE49-F238E27FC236}">
                <a16:creationId xmlns:a16="http://schemas.microsoft.com/office/drawing/2014/main" id="{78C0B8E5-B1E9-1756-460E-44202760B579}"/>
              </a:ext>
            </a:extLst>
          </p:cNvPr>
          <p:cNvSpPr txBox="1">
            <a:spLocks/>
          </p:cNvSpPr>
          <p:nvPr/>
        </p:nvSpPr>
        <p:spPr>
          <a:xfrm>
            <a:off x="6262929" y="3772415"/>
            <a:ext cx="2343653" cy="5136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Staatliches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n 30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B34901E6-69A4-ADEC-5D1F-8BC2AC99C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41356" r="61048" b="21116"/>
          <a:stretch/>
        </p:blipFill>
        <p:spPr>
          <a:xfrm flipH="1">
            <a:off x="-225019" y="3433034"/>
            <a:ext cx="3315084" cy="1847625"/>
          </a:xfrm>
          <a:prstGeom prst="rect">
            <a:avLst/>
          </a:prstGeom>
        </p:spPr>
      </p:pic>
      <p:pic>
        <p:nvPicPr>
          <p:cNvPr id="33" name="Imagen 3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B20B8505-0AE3-4DD2-2879-64B8371CE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0" t="16723" r="2754" b="29351"/>
          <a:stretch/>
        </p:blipFill>
        <p:spPr>
          <a:xfrm flipH="1" flipV="1">
            <a:off x="7251179" y="-138886"/>
            <a:ext cx="2091320" cy="2147794"/>
          </a:xfrm>
          <a:prstGeom prst="rect">
            <a:avLst/>
          </a:prstGeom>
        </p:spPr>
      </p:pic>
      <p:pic>
        <p:nvPicPr>
          <p:cNvPr id="34" name="Imagen 33" descr="Icono&#10;&#10;Descripción generada automáticamente">
            <a:extLst>
              <a:ext uri="{FF2B5EF4-FFF2-40B4-BE49-F238E27FC236}">
                <a16:creationId xmlns:a16="http://schemas.microsoft.com/office/drawing/2014/main" id="{ED259533-DDE1-C266-A1C1-1ADCD591B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45201" r="77425" b="24553"/>
          <a:stretch/>
        </p:blipFill>
        <p:spPr>
          <a:xfrm flipH="1">
            <a:off x="-230819" y="4192009"/>
            <a:ext cx="1200636" cy="980461"/>
          </a:xfrm>
          <a:prstGeom prst="rect">
            <a:avLst/>
          </a:prstGeom>
        </p:spPr>
      </p:pic>
      <p:pic>
        <p:nvPicPr>
          <p:cNvPr id="35" name="Imagen 34" descr="Forma&#10;&#10;Descripción generada automáticamente">
            <a:extLst>
              <a:ext uri="{FF2B5EF4-FFF2-40B4-BE49-F238E27FC236}">
                <a16:creationId xmlns:a16="http://schemas.microsoft.com/office/drawing/2014/main" id="{72848D5A-2F58-DE88-7B50-9F6200192F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225019" y="471723"/>
            <a:ext cx="1097627" cy="544726"/>
          </a:xfrm>
          <a:prstGeom prst="rect">
            <a:avLst/>
          </a:prstGeom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51C9F7D9-02E4-EDEF-2AE3-606FCFB22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3962" y="191305"/>
            <a:ext cx="4527030" cy="962937"/>
          </a:xfrm>
        </p:spPr>
        <p:txBody>
          <a:bodyPr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POSE CLASSIFICATION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02C6C9B-46AA-C112-48FD-EB23165DAF35}"/>
              </a:ext>
            </a:extLst>
          </p:cNvPr>
          <p:cNvSpPr txBox="1">
            <a:spLocks/>
          </p:cNvSpPr>
          <p:nvPr/>
        </p:nvSpPr>
        <p:spPr>
          <a:xfrm>
            <a:off x="745277" y="1154242"/>
            <a:ext cx="5094012" cy="3844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pose classification in Python involves the task of recognizing and classifying human poses or movements from video or sensor data.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pose refers to the specific configuration or arrangement of an object, typically a human body, in a particular state of motion.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pose analysis is often used in computer vision, robotics, animation, and other fields to understand and interpret human movements and gestures.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uman Pose Estimation Using Machine Learning in Python">
            <a:extLst>
              <a:ext uri="{FF2B5EF4-FFF2-40B4-BE49-F238E27FC236}">
                <a16:creationId xmlns:a16="http://schemas.microsoft.com/office/drawing/2014/main" id="{1EA52B85-71A9-1941-B00C-EE43D0EE7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09"/>
          <a:stretch/>
        </p:blipFill>
        <p:spPr bwMode="auto">
          <a:xfrm>
            <a:off x="6279484" y="1618050"/>
            <a:ext cx="2414811" cy="245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95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-1.23457E-7 L 0.00538 -0.01049 " pathEditMode="relative" rAng="0" ptsTypes="AA">
                                          <p:cBhvr>
                                            <p:cTn id="6" dur="4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6 -3.58025E-6 L 0.01597 -0.01759 " pathEditMode="relative" rAng="0" ptsTypes="AA" p14:bounceEnd="5091">
                                          <p:cBhvr>
                                            <p:cTn id="10" dur="6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99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-1.38889E-6 4.81481E-6 " pathEditMode="relative" rAng="0" ptsTypes="AA" p14:bounceEnd="5091">
                                          <p:cBhvr>
                                            <p:cTn id="14" dur="3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8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18" dur="4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10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-1.23457E-7 L 0.00538 -0.01049 " pathEditMode="relative" rAng="0" ptsTypes="AA">
                                          <p:cBhvr>
                                            <p:cTn id="6" dur="4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6 -3.58025E-6 L 0.01597 -0.01759 " pathEditMode="relative" rAng="0" ptsTypes="AA">
                                          <p:cBhvr>
                                            <p:cTn id="10" dur="6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99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-1.38889E-6 4.81481E-6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8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18" dur="4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10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>
            <a:extLst>
              <a:ext uri="{FF2B5EF4-FFF2-40B4-BE49-F238E27FC236}">
                <a16:creationId xmlns:a16="http://schemas.microsoft.com/office/drawing/2014/main" id="{3315CD74-2219-08C0-8768-48B03D7A3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3328" y="390096"/>
            <a:ext cx="3671454" cy="706722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25ECED98-141F-613D-8D18-1587082F9D30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670263" y="2834325"/>
            <a:ext cx="1933065" cy="706721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gain knowledge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0A01D9B6-5CA9-7350-76F7-3A389706A299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435047" y="2834325"/>
            <a:ext cx="1933065" cy="471007"/>
          </a:xfrm>
        </p:spPr>
        <p:txBody>
          <a:bodyPr>
            <a:no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skills</a:t>
            </a:r>
          </a:p>
        </p:txBody>
      </p:sp>
      <p:grpSp>
        <p:nvGrpSpPr>
          <p:cNvPr id="29" name="Google Shape;9069;p18">
            <a:extLst>
              <a:ext uri="{FF2B5EF4-FFF2-40B4-BE49-F238E27FC236}">
                <a16:creationId xmlns:a16="http://schemas.microsoft.com/office/drawing/2014/main" id="{3D6D0A43-8367-0D96-3CB8-1D8334B833B8}"/>
              </a:ext>
            </a:extLst>
          </p:cNvPr>
          <p:cNvGrpSpPr/>
          <p:nvPr/>
        </p:nvGrpSpPr>
        <p:grpSpPr>
          <a:xfrm>
            <a:off x="4439055" y="1759782"/>
            <a:ext cx="597640" cy="585686"/>
            <a:chOff x="-50523475" y="2316000"/>
            <a:chExt cx="299325" cy="300100"/>
          </a:xfrm>
          <a:solidFill>
            <a:schemeClr val="tx2"/>
          </a:solidFill>
        </p:grpSpPr>
        <p:sp>
          <p:nvSpPr>
            <p:cNvPr id="30" name="Google Shape;9070;p18">
              <a:extLst>
                <a:ext uri="{FF2B5EF4-FFF2-40B4-BE49-F238E27FC236}">
                  <a16:creationId xmlns:a16="http://schemas.microsoft.com/office/drawing/2014/main" id="{AC271448-0377-F05E-411E-F90F0964E26A}"/>
                </a:ext>
              </a:extLst>
            </p:cNvPr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9071;p18">
              <a:extLst>
                <a:ext uri="{FF2B5EF4-FFF2-40B4-BE49-F238E27FC236}">
                  <a16:creationId xmlns:a16="http://schemas.microsoft.com/office/drawing/2014/main" id="{C7AD127A-02E8-2F69-AB4F-BFD2663762B5}"/>
                </a:ext>
              </a:extLst>
            </p:cNvPr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9206;p18">
            <a:extLst>
              <a:ext uri="{FF2B5EF4-FFF2-40B4-BE49-F238E27FC236}">
                <a16:creationId xmlns:a16="http://schemas.microsoft.com/office/drawing/2014/main" id="{66C36A2E-7845-2438-A4B5-1D496F273E23}"/>
              </a:ext>
            </a:extLst>
          </p:cNvPr>
          <p:cNvGrpSpPr/>
          <p:nvPr/>
        </p:nvGrpSpPr>
        <p:grpSpPr>
          <a:xfrm>
            <a:off x="1558496" y="1864494"/>
            <a:ext cx="654267" cy="539392"/>
            <a:chOff x="-45665400" y="2703250"/>
            <a:chExt cx="301500" cy="299575"/>
          </a:xfrm>
          <a:solidFill>
            <a:schemeClr val="tx2"/>
          </a:solidFill>
        </p:grpSpPr>
        <p:sp>
          <p:nvSpPr>
            <p:cNvPr id="167" name="Google Shape;9207;p18">
              <a:extLst>
                <a:ext uri="{FF2B5EF4-FFF2-40B4-BE49-F238E27FC236}">
                  <a16:creationId xmlns:a16="http://schemas.microsoft.com/office/drawing/2014/main" id="{826DACC5-CD4A-8F07-6A8D-12D879F9F9DD}"/>
                </a:ext>
              </a:extLst>
            </p:cNvPr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Google Shape;9208;p18">
              <a:extLst>
                <a:ext uri="{FF2B5EF4-FFF2-40B4-BE49-F238E27FC236}">
                  <a16:creationId xmlns:a16="http://schemas.microsoft.com/office/drawing/2014/main" id="{95DAE1E3-5C07-5AC9-41FE-9499DBB4F78B}"/>
                </a:ext>
              </a:extLst>
            </p:cNvPr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Google Shape;9209;p18">
              <a:extLst>
                <a:ext uri="{FF2B5EF4-FFF2-40B4-BE49-F238E27FC236}">
                  <a16:creationId xmlns:a16="http://schemas.microsoft.com/office/drawing/2014/main" id="{95AC7E95-5D1E-5190-32C2-B4A54EE7FB3E}"/>
                </a:ext>
              </a:extLst>
            </p:cNvPr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9210;p18">
              <a:extLst>
                <a:ext uri="{FF2B5EF4-FFF2-40B4-BE49-F238E27FC236}">
                  <a16:creationId xmlns:a16="http://schemas.microsoft.com/office/drawing/2014/main" id="{916510C4-1B39-FBF5-324B-B414477FE8E1}"/>
                </a:ext>
              </a:extLst>
            </p:cNvPr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" name="Google Shape;9135;p18">
            <a:extLst>
              <a:ext uri="{FF2B5EF4-FFF2-40B4-BE49-F238E27FC236}">
                <a16:creationId xmlns:a16="http://schemas.microsoft.com/office/drawing/2014/main" id="{A1C00F3D-78CE-D796-44B8-53D0FBCAA6EE}"/>
              </a:ext>
            </a:extLst>
          </p:cNvPr>
          <p:cNvGrpSpPr/>
          <p:nvPr/>
        </p:nvGrpSpPr>
        <p:grpSpPr>
          <a:xfrm>
            <a:off x="7054439" y="1759782"/>
            <a:ext cx="696135" cy="653634"/>
            <a:chOff x="-44914800" y="2342000"/>
            <a:chExt cx="300900" cy="300875"/>
          </a:xfrm>
          <a:solidFill>
            <a:schemeClr val="tx2"/>
          </a:solidFill>
        </p:grpSpPr>
        <p:sp>
          <p:nvSpPr>
            <p:cNvPr id="7" name="Google Shape;9136;p18">
              <a:extLst>
                <a:ext uri="{FF2B5EF4-FFF2-40B4-BE49-F238E27FC236}">
                  <a16:creationId xmlns:a16="http://schemas.microsoft.com/office/drawing/2014/main" id="{84B19FAD-4C97-E8A1-D12C-DBA7E5DEAED2}"/>
                </a:ext>
              </a:extLst>
            </p:cNvPr>
            <p:cNvSpPr/>
            <p:nvPr/>
          </p:nvSpPr>
          <p:spPr>
            <a:xfrm>
              <a:off x="-44914800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1450" y="725"/>
                  </a:moveTo>
                  <a:lnTo>
                    <a:pt x="1450" y="1418"/>
                  </a:ln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11311" y="725"/>
                  </a:moveTo>
                  <a:lnTo>
                    <a:pt x="11311" y="1418"/>
                  </a:lnTo>
                  <a:lnTo>
                    <a:pt x="10618" y="1418"/>
                  </a:lnTo>
                  <a:lnTo>
                    <a:pt x="10618" y="725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1" y="2142"/>
                    <a:pt x="10240" y="2142"/>
                  </a:cubicBezTo>
                  <a:lnTo>
                    <a:pt x="10618" y="2142"/>
                  </a:lnTo>
                  <a:lnTo>
                    <a:pt x="10618" y="9893"/>
                  </a:lnTo>
                  <a:lnTo>
                    <a:pt x="10240" y="9893"/>
                  </a:lnTo>
                  <a:cubicBezTo>
                    <a:pt x="10051" y="9893"/>
                    <a:pt x="9893" y="10050"/>
                    <a:pt x="9893" y="10239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39"/>
                  </a:lnTo>
                  <a:cubicBezTo>
                    <a:pt x="2143" y="10050"/>
                    <a:pt x="1985" y="9893"/>
                    <a:pt x="1796" y="9893"/>
                  </a:cubicBezTo>
                  <a:lnTo>
                    <a:pt x="1450" y="9893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1418" y="10617"/>
                  </a:moveTo>
                  <a:lnTo>
                    <a:pt x="1418" y="11310"/>
                  </a:lnTo>
                  <a:lnTo>
                    <a:pt x="725" y="11310"/>
                  </a:lnTo>
                  <a:lnTo>
                    <a:pt x="725" y="10617"/>
                  </a:lnTo>
                  <a:close/>
                  <a:moveTo>
                    <a:pt x="11311" y="10617"/>
                  </a:moveTo>
                  <a:lnTo>
                    <a:pt x="11311" y="11310"/>
                  </a:lnTo>
                  <a:lnTo>
                    <a:pt x="10618" y="11310"/>
                  </a:lnTo>
                  <a:lnTo>
                    <a:pt x="10618" y="10617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64"/>
                  </a:lnTo>
                  <a:cubicBezTo>
                    <a:pt x="1" y="1985"/>
                    <a:pt x="158" y="2142"/>
                    <a:pt x="379" y="2142"/>
                  </a:cubicBezTo>
                  <a:lnTo>
                    <a:pt x="725" y="2142"/>
                  </a:lnTo>
                  <a:lnTo>
                    <a:pt x="725" y="9893"/>
                  </a:lnTo>
                  <a:lnTo>
                    <a:pt x="379" y="9893"/>
                  </a:lnTo>
                  <a:cubicBezTo>
                    <a:pt x="158" y="9893"/>
                    <a:pt x="1" y="10050"/>
                    <a:pt x="1" y="10239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79" y="12035"/>
                  </a:cubicBezTo>
                  <a:lnTo>
                    <a:pt x="1796" y="12035"/>
                  </a:lnTo>
                  <a:cubicBezTo>
                    <a:pt x="1985" y="12035"/>
                    <a:pt x="2143" y="11877"/>
                    <a:pt x="2143" y="11657"/>
                  </a:cubicBezTo>
                  <a:lnTo>
                    <a:pt x="2143" y="11310"/>
                  </a:lnTo>
                  <a:lnTo>
                    <a:pt x="9893" y="11310"/>
                  </a:lnTo>
                  <a:lnTo>
                    <a:pt x="9893" y="11657"/>
                  </a:lnTo>
                  <a:cubicBezTo>
                    <a:pt x="9893" y="11877"/>
                    <a:pt x="10051" y="12035"/>
                    <a:pt x="10240" y="12035"/>
                  </a:cubicBezTo>
                  <a:lnTo>
                    <a:pt x="11657" y="12035"/>
                  </a:lnTo>
                  <a:cubicBezTo>
                    <a:pt x="11878" y="12035"/>
                    <a:pt x="12036" y="11877"/>
                    <a:pt x="12036" y="11657"/>
                  </a:cubicBezTo>
                  <a:lnTo>
                    <a:pt x="12036" y="10239"/>
                  </a:lnTo>
                  <a:cubicBezTo>
                    <a:pt x="12036" y="10050"/>
                    <a:pt x="11878" y="9893"/>
                    <a:pt x="11657" y="9893"/>
                  </a:cubicBezTo>
                  <a:lnTo>
                    <a:pt x="11311" y="9893"/>
                  </a:lnTo>
                  <a:lnTo>
                    <a:pt x="11311" y="2142"/>
                  </a:lnTo>
                  <a:lnTo>
                    <a:pt x="11657" y="2142"/>
                  </a:lnTo>
                  <a:cubicBezTo>
                    <a:pt x="11878" y="2142"/>
                    <a:pt x="12036" y="1985"/>
                    <a:pt x="12036" y="1764"/>
                  </a:cubicBezTo>
                  <a:lnTo>
                    <a:pt x="12036" y="378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9137;p18">
              <a:extLst>
                <a:ext uri="{FF2B5EF4-FFF2-40B4-BE49-F238E27FC236}">
                  <a16:creationId xmlns:a16="http://schemas.microsoft.com/office/drawing/2014/main" id="{E308E825-2C11-D745-2EDC-2F7119E124E9}"/>
                </a:ext>
              </a:extLst>
            </p:cNvPr>
            <p:cNvSpPr/>
            <p:nvPr/>
          </p:nvSpPr>
          <p:spPr>
            <a:xfrm>
              <a:off x="-44860450" y="2412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7026" y="694"/>
                  </a:moveTo>
                  <a:lnTo>
                    <a:pt x="7026" y="725"/>
                  </a:lnTo>
                  <a:lnTo>
                    <a:pt x="7026" y="5136"/>
                  </a:lnTo>
                  <a:lnTo>
                    <a:pt x="5514" y="3624"/>
                  </a:lnTo>
                  <a:cubicBezTo>
                    <a:pt x="5451" y="3561"/>
                    <a:pt x="5356" y="3498"/>
                    <a:pt x="5262" y="3498"/>
                  </a:cubicBezTo>
                  <a:cubicBezTo>
                    <a:pt x="5167" y="3498"/>
                    <a:pt x="5041" y="3561"/>
                    <a:pt x="5010" y="3624"/>
                  </a:cubicBezTo>
                  <a:lnTo>
                    <a:pt x="3907" y="4821"/>
                  </a:lnTo>
                  <a:lnTo>
                    <a:pt x="2678" y="3592"/>
                  </a:lnTo>
                  <a:cubicBezTo>
                    <a:pt x="2615" y="3529"/>
                    <a:pt x="2529" y="3498"/>
                    <a:pt x="2438" y="3498"/>
                  </a:cubicBezTo>
                  <a:cubicBezTo>
                    <a:pt x="2348" y="3498"/>
                    <a:pt x="2253" y="3529"/>
                    <a:pt x="2174" y="3592"/>
                  </a:cubicBezTo>
                  <a:lnTo>
                    <a:pt x="662" y="5104"/>
                  </a:lnTo>
                  <a:lnTo>
                    <a:pt x="662" y="694"/>
                  </a:lnTo>
                  <a:close/>
                  <a:moveTo>
                    <a:pt x="2458" y="4380"/>
                  </a:moveTo>
                  <a:lnTo>
                    <a:pt x="3718" y="5640"/>
                  </a:lnTo>
                  <a:lnTo>
                    <a:pt x="1198" y="5640"/>
                  </a:lnTo>
                  <a:lnTo>
                    <a:pt x="2458" y="4380"/>
                  </a:lnTo>
                  <a:close/>
                  <a:moveTo>
                    <a:pt x="5293" y="4411"/>
                  </a:moveTo>
                  <a:lnTo>
                    <a:pt x="6554" y="5671"/>
                  </a:lnTo>
                  <a:lnTo>
                    <a:pt x="4695" y="5671"/>
                  </a:lnTo>
                  <a:lnTo>
                    <a:pt x="4695" y="5640"/>
                  </a:lnTo>
                  <a:lnTo>
                    <a:pt x="4411" y="5356"/>
                  </a:lnTo>
                  <a:lnTo>
                    <a:pt x="5293" y="4411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5986"/>
                  </a:lnTo>
                  <a:cubicBezTo>
                    <a:pt x="0" y="6207"/>
                    <a:pt x="158" y="6365"/>
                    <a:pt x="347" y="6365"/>
                  </a:cubicBezTo>
                  <a:lnTo>
                    <a:pt x="7373" y="6365"/>
                  </a:lnTo>
                  <a:cubicBezTo>
                    <a:pt x="7562" y="6365"/>
                    <a:pt x="7719" y="6207"/>
                    <a:pt x="7719" y="5986"/>
                  </a:cubicBezTo>
                  <a:lnTo>
                    <a:pt x="7719" y="379"/>
                  </a:lnTo>
                  <a:cubicBezTo>
                    <a:pt x="7719" y="158"/>
                    <a:pt x="7562" y="1"/>
                    <a:pt x="73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9138;p18">
              <a:extLst>
                <a:ext uri="{FF2B5EF4-FFF2-40B4-BE49-F238E27FC236}">
                  <a16:creationId xmlns:a16="http://schemas.microsoft.com/office/drawing/2014/main" id="{28664B20-D862-D03A-AA5B-3FFE368F6850}"/>
                </a:ext>
              </a:extLst>
            </p:cNvPr>
            <p:cNvSpPr/>
            <p:nvPr/>
          </p:nvSpPr>
          <p:spPr>
            <a:xfrm>
              <a:off x="-44791150" y="24396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1" y="725"/>
                  </a:moveTo>
                  <a:cubicBezTo>
                    <a:pt x="1261" y="725"/>
                    <a:pt x="1419" y="883"/>
                    <a:pt x="1419" y="1072"/>
                  </a:cubicBezTo>
                  <a:cubicBezTo>
                    <a:pt x="1419" y="1261"/>
                    <a:pt x="1261" y="1418"/>
                    <a:pt x="1041" y="1418"/>
                  </a:cubicBezTo>
                  <a:cubicBezTo>
                    <a:pt x="852" y="1418"/>
                    <a:pt x="694" y="1261"/>
                    <a:pt x="694" y="1072"/>
                  </a:cubicBezTo>
                  <a:cubicBezTo>
                    <a:pt x="694" y="883"/>
                    <a:pt x="852" y="725"/>
                    <a:pt x="1041" y="725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32" y="1670"/>
                    <a:pt x="505" y="2143"/>
                    <a:pt x="1041" y="2143"/>
                  </a:cubicBezTo>
                  <a:cubicBezTo>
                    <a:pt x="1639" y="2143"/>
                    <a:pt x="2112" y="1670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" name="Marcador de texto 21">
            <a:extLst>
              <a:ext uri="{FF2B5EF4-FFF2-40B4-BE49-F238E27FC236}">
                <a16:creationId xmlns:a16="http://schemas.microsoft.com/office/drawing/2014/main" id="{4B6751BF-0755-8622-4E7F-F4C38FB14F04}"/>
              </a:ext>
            </a:extLst>
          </p:cNvPr>
          <p:cNvSpPr txBox="1">
            <a:spLocks/>
          </p:cNvSpPr>
          <p:nvPr/>
        </p:nvSpPr>
        <p:spPr>
          <a:xfrm>
            <a:off x="3623429" y="2835509"/>
            <a:ext cx="2020471" cy="1190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learn about data science ,data analysis and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2346832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FC7534B-DD40-FFA5-FB6A-EE8A328D9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" t="12604" r="39166" b="4333"/>
          <a:stretch/>
        </p:blipFill>
        <p:spPr>
          <a:xfrm rot="10800000" flipH="1" flipV="1">
            <a:off x="6192370" y="2857500"/>
            <a:ext cx="3155181" cy="2491740"/>
          </a:xfrm>
          <a:prstGeom prst="rect">
            <a:avLst/>
          </a:prstGeom>
          <a:effectLst/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DE4F8AE2-82D7-5DB4-F23C-6C2A4B3283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" t="45269" r="72962" b="24553"/>
          <a:stretch/>
        </p:blipFill>
        <p:spPr>
          <a:xfrm rot="10800000" flipH="1" flipV="1">
            <a:off x="7637929" y="4091940"/>
            <a:ext cx="1686410" cy="113157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F187D716-3E73-9FDC-4C0F-A6931E5F3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4480" y="404733"/>
            <a:ext cx="3291329" cy="661155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2CA38C-2CFB-93FC-45E2-B0F684F0E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13" y="2008908"/>
            <a:ext cx="1254561" cy="1374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370949-8458-AA76-4FBD-4019C5CF4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54" b="88462" l="2899" r="92547">
                        <a14:foregroundMark x1="5461" y1="68506" x2="4969" y2="73077"/>
                        <a14:foregroundMark x1="4969" y1="73077" x2="15321" y2="84615"/>
                        <a14:foregroundMark x1="26708" y1="50962" x2="25259" y2="72115"/>
                        <a14:foregroundMark x1="38509" y1="50962" x2="39959" y2="61538"/>
                        <a14:foregroundMark x1="46170" y1="55769" x2="48240" y2="65385"/>
                        <a14:foregroundMark x1="53416" y1="42308" x2="53416" y2="42308"/>
                        <a14:foregroundMark x1="61698" y1="39423" x2="61905" y2="39423"/>
                        <a14:foregroundMark x1="68944" y1="44231" x2="69772" y2="51923"/>
                        <a14:foregroundMark x1="79503" y1="40385" x2="81159" y2="44231"/>
                        <a14:foregroundMark x1="89855" y1="49038" x2="88613" y2="51923"/>
                        <a14:foregroundMark x1="91718" y1="64423" x2="92547" y2="75962"/>
                        <a14:foregroundMark x1="7453" y1="27885" x2="4762" y2="54808"/>
                        <a14:foregroundMark x1="6625" y1="30769" x2="4141" y2="62500"/>
                        <a14:foregroundMark x1="8941" y1="35211" x2="6211" y2="75962"/>
                        <a14:foregroundMark x1="13043" y1="52885" x2="12422" y2="51923"/>
                        <a14:backgroundMark x1="14700" y1="18269" x2="15321" y2="22115"/>
                        <a14:backgroundMark x1="14493" y1="18269" x2="15942" y2="23077"/>
                        <a14:backgroundMark x1="6004" y1="24038" x2="5943" y2="24835"/>
                        <a14:backgroundMark x1="10766" y1="14423" x2="10559" y2="19231"/>
                        <a14:backgroundMark x1="12836" y1="13462" x2="6832" y2="23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08" y="2251240"/>
            <a:ext cx="2210384" cy="475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FDC96A-1031-0E9E-9D18-76993D7B13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64" y="2128929"/>
            <a:ext cx="1127165" cy="1127165"/>
          </a:xfrm>
          <a:prstGeom prst="rect">
            <a:avLst/>
          </a:prstGeom>
        </p:spPr>
      </p:pic>
      <p:grpSp>
        <p:nvGrpSpPr>
          <p:cNvPr id="2" name="Grupo 27">
            <a:extLst>
              <a:ext uri="{FF2B5EF4-FFF2-40B4-BE49-F238E27FC236}">
                <a16:creationId xmlns:a16="http://schemas.microsoft.com/office/drawing/2014/main" id="{C096C4FF-DA83-4856-91E7-CBF26759C2CF}"/>
              </a:ext>
            </a:extLst>
          </p:cNvPr>
          <p:cNvGrpSpPr/>
          <p:nvPr/>
        </p:nvGrpSpPr>
        <p:grpSpPr>
          <a:xfrm>
            <a:off x="254001" y="1775125"/>
            <a:ext cx="8400141" cy="3216994"/>
            <a:chOff x="353635" y="1274118"/>
            <a:chExt cx="7977874" cy="3238193"/>
          </a:xfrm>
        </p:grpSpPr>
        <p:sp>
          <p:nvSpPr>
            <p:cNvPr id="3" name="Rectángulo 9">
              <a:extLst>
                <a:ext uri="{FF2B5EF4-FFF2-40B4-BE49-F238E27FC236}">
                  <a16:creationId xmlns:a16="http://schemas.microsoft.com/office/drawing/2014/main" id="{8CAC3399-93E6-74F2-BE07-9D22E10D4750}"/>
                </a:ext>
              </a:extLst>
            </p:cNvPr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" name="Elipse 10">
              <a:extLst>
                <a:ext uri="{FF2B5EF4-FFF2-40B4-BE49-F238E27FC236}">
                  <a16:creationId xmlns:a16="http://schemas.microsoft.com/office/drawing/2014/main" id="{4E78672C-840F-5EA1-F884-DE91B62B6466}"/>
                </a:ext>
              </a:extLst>
            </p:cNvPr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5" name="Elipse 12">
              <a:extLst>
                <a:ext uri="{FF2B5EF4-FFF2-40B4-BE49-F238E27FC236}">
                  <a16:creationId xmlns:a16="http://schemas.microsoft.com/office/drawing/2014/main" id="{1B869952-2375-3749-82E2-37D1FB71D240}"/>
                </a:ext>
              </a:extLst>
            </p:cNvPr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" name="Rectángulo 13">
              <a:extLst>
                <a:ext uri="{FF2B5EF4-FFF2-40B4-BE49-F238E27FC236}">
                  <a16:creationId xmlns:a16="http://schemas.microsoft.com/office/drawing/2014/main" id="{5E03A59B-EF41-A04A-1E3A-6CE790384751}"/>
                </a:ext>
              </a:extLst>
            </p:cNvPr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0" name="Elipse 15">
              <a:extLst>
                <a:ext uri="{FF2B5EF4-FFF2-40B4-BE49-F238E27FC236}">
                  <a16:creationId xmlns:a16="http://schemas.microsoft.com/office/drawing/2014/main" id="{C615B8FE-5559-AE8F-97BD-24DC5371D1DB}"/>
                </a:ext>
              </a:extLst>
            </p:cNvPr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Elipse 21">
              <a:extLst>
                <a:ext uri="{FF2B5EF4-FFF2-40B4-BE49-F238E27FC236}">
                  <a16:creationId xmlns:a16="http://schemas.microsoft.com/office/drawing/2014/main" id="{BEA18778-D412-E142-0063-8FA76E12A746}"/>
                </a:ext>
              </a:extLst>
            </p:cNvPr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Rectángulo 23">
              <a:extLst>
                <a:ext uri="{FF2B5EF4-FFF2-40B4-BE49-F238E27FC236}">
                  <a16:creationId xmlns:a16="http://schemas.microsoft.com/office/drawing/2014/main" id="{26C2C40E-9586-05BA-CBEA-8FC3F32753A5}"/>
                </a:ext>
              </a:extLst>
            </p:cNvPr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ángulo 24">
              <a:extLst>
                <a:ext uri="{FF2B5EF4-FFF2-40B4-BE49-F238E27FC236}">
                  <a16:creationId xmlns:a16="http://schemas.microsoft.com/office/drawing/2014/main" id="{82A62E6A-9AA3-936B-7C4B-74198D042A9C}"/>
                </a:ext>
              </a:extLst>
            </p:cNvPr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Elipse 25">
              <a:extLst>
                <a:ext uri="{FF2B5EF4-FFF2-40B4-BE49-F238E27FC236}">
                  <a16:creationId xmlns:a16="http://schemas.microsoft.com/office/drawing/2014/main" id="{0DE10AD7-7F6E-2F6B-13AA-924B757CBD42}"/>
                </a:ext>
              </a:extLst>
            </p:cNvPr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10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6 0.00123 L 0.01337 0.03056 " pathEditMode="relative" rAng="0" ptsTypes="AA" p14:bounceEnd="5091">
                                          <p:cBhvr>
                                            <p:cTn id="6" dur="3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8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14" dur="6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6 0.00123 L 0.01337 0.03056 " pathEditMode="relative" rAng="0" ptsTypes="AA">
                                          <p:cBhvr>
                                            <p:cTn id="6" dur="3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8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6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FC7534B-DD40-FFA5-FB6A-EE8A328D9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" t="12604" r="39166" b="4333"/>
          <a:stretch/>
        </p:blipFill>
        <p:spPr>
          <a:xfrm rot="10800000" flipH="1" flipV="1">
            <a:off x="6192370" y="2857500"/>
            <a:ext cx="3155181" cy="2491740"/>
          </a:xfrm>
          <a:prstGeom prst="rect">
            <a:avLst/>
          </a:prstGeom>
          <a:effectLst/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DE4F8AE2-82D7-5DB4-F23C-6C2A4B3283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" t="45269" r="72962" b="24553"/>
          <a:stretch/>
        </p:blipFill>
        <p:spPr>
          <a:xfrm rot="10800000" flipH="1" flipV="1">
            <a:off x="7637929" y="4091940"/>
            <a:ext cx="1686410" cy="113157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F187D716-3E73-9FDC-4C0F-A6931E5F3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3180" y="243233"/>
            <a:ext cx="3770025" cy="661155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580C5-E498-6C61-61BA-8B9315256BC5}"/>
              </a:ext>
            </a:extLst>
          </p:cNvPr>
          <p:cNvSpPr txBox="1"/>
          <p:nvPr/>
        </p:nvSpPr>
        <p:spPr>
          <a:xfrm>
            <a:off x="983728" y="1816520"/>
            <a:ext cx="3018645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Scikit-learn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Placeholder 10" descr="A logo of a python&#10;&#10;Description automatically generated">
            <a:extLst>
              <a:ext uri="{FF2B5EF4-FFF2-40B4-BE49-F238E27FC236}">
                <a16:creationId xmlns:a16="http://schemas.microsoft.com/office/drawing/2014/main" id="{AC0A13D5-DCE9-7226-7ABE-5AA9262409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56" r="23874" b="-1278"/>
          <a:stretch/>
        </p:blipFill>
        <p:spPr>
          <a:xfrm>
            <a:off x="4275291" y="1481090"/>
            <a:ext cx="2486315" cy="2752819"/>
          </a:xfrm>
          <a:prstGeom prst="roundRect">
            <a:avLst>
              <a:gd name="adj" fmla="val 9934"/>
            </a:avLst>
          </a:prstGeom>
          <a:effectLst>
            <a:outerShdw dist="50800" dir="5400000" sx="1000" sy="1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749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6 0.00123 L 0.01337 0.03056 " pathEditMode="relative" rAng="0" ptsTypes="AA" p14:bounceEnd="5091">
                                          <p:cBhvr>
                                            <p:cTn id="6" dur="3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8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6 0.00123 L 0.01337 0.03056 " pathEditMode="relative" rAng="0" ptsTypes="AA">
                                          <p:cBhvr>
                                            <p:cTn id="6" dur="3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8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n 30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B34901E6-69A4-ADEC-5D1F-8BC2AC99C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41356" r="61048" b="21116"/>
          <a:stretch/>
        </p:blipFill>
        <p:spPr>
          <a:xfrm flipH="1">
            <a:off x="-225019" y="3433034"/>
            <a:ext cx="3315084" cy="1847625"/>
          </a:xfrm>
          <a:prstGeom prst="rect">
            <a:avLst/>
          </a:prstGeom>
        </p:spPr>
      </p:pic>
      <p:pic>
        <p:nvPicPr>
          <p:cNvPr id="32" name="Imagen 31" descr="Forma&#10;&#10;Descripción generada automáticamente">
            <a:extLst>
              <a:ext uri="{FF2B5EF4-FFF2-40B4-BE49-F238E27FC236}">
                <a16:creationId xmlns:a16="http://schemas.microsoft.com/office/drawing/2014/main" id="{7454F399-FF4D-830A-F87A-245AF5F00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8385853" y="3705859"/>
            <a:ext cx="2286955" cy="1134961"/>
          </a:xfrm>
          <a:prstGeom prst="rect">
            <a:avLst/>
          </a:prstGeom>
        </p:spPr>
      </p:pic>
      <p:pic>
        <p:nvPicPr>
          <p:cNvPr id="33" name="Imagen 3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B20B8505-0AE3-4DD2-2879-64B8371CEA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0" t="16723" r="2754" b="29351"/>
          <a:stretch/>
        </p:blipFill>
        <p:spPr>
          <a:xfrm flipH="1" flipV="1">
            <a:off x="7251179" y="-138886"/>
            <a:ext cx="2091320" cy="2147794"/>
          </a:xfrm>
          <a:prstGeom prst="rect">
            <a:avLst/>
          </a:prstGeom>
        </p:spPr>
      </p:pic>
      <p:pic>
        <p:nvPicPr>
          <p:cNvPr id="34" name="Imagen 33" descr="Icono&#10;&#10;Descripción generada automáticamente">
            <a:extLst>
              <a:ext uri="{FF2B5EF4-FFF2-40B4-BE49-F238E27FC236}">
                <a16:creationId xmlns:a16="http://schemas.microsoft.com/office/drawing/2014/main" id="{ED259533-DDE1-C266-A1C1-1ADCD591BE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45201" r="77425" b="24553"/>
          <a:stretch/>
        </p:blipFill>
        <p:spPr>
          <a:xfrm flipH="1">
            <a:off x="-230819" y="4192009"/>
            <a:ext cx="1200636" cy="980461"/>
          </a:xfrm>
          <a:prstGeom prst="rect">
            <a:avLst/>
          </a:prstGeom>
        </p:spPr>
      </p:pic>
      <p:pic>
        <p:nvPicPr>
          <p:cNvPr id="35" name="Imagen 34" descr="Forma&#10;&#10;Descripción generada automáticamente">
            <a:extLst>
              <a:ext uri="{FF2B5EF4-FFF2-40B4-BE49-F238E27FC236}">
                <a16:creationId xmlns:a16="http://schemas.microsoft.com/office/drawing/2014/main" id="{72848D5A-2F58-DE88-7B50-9F6200192F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225019" y="471723"/>
            <a:ext cx="1097627" cy="544726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02C6C9B-46AA-C112-48FD-EB23165DAF35}"/>
              </a:ext>
            </a:extLst>
          </p:cNvPr>
          <p:cNvSpPr txBox="1">
            <a:spLocks/>
          </p:cNvSpPr>
          <p:nvPr/>
        </p:nvSpPr>
        <p:spPr>
          <a:xfrm>
            <a:off x="2555078" y="744086"/>
            <a:ext cx="5673379" cy="4283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all the necessary libraries.</a:t>
            </a:r>
          </a:p>
          <a:p>
            <a:pPr marL="342900" indent="-342900" algn="just"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the data.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Perform EDA (Exploratory Data Analysis)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(i.) Null Values Check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(ii.) Duplicated Rows Check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Feature Engineering 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Correlation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ii. Removed poorly correlated columns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  Split the data into independent and dependent features(x , y).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   Split the data into train and test set.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   Create the instance of the model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    Fill the data into algorithm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    Check the matrices(loss/Accuracy).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FF832E-A666-71EE-CCF6-11384433C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5266" y="115870"/>
            <a:ext cx="4111256" cy="566369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FLOW</a:t>
            </a:r>
          </a:p>
        </p:txBody>
      </p:sp>
    </p:spTree>
    <p:extLst>
      <p:ext uri="{BB962C8B-B14F-4D97-AF65-F5344CB8AC3E}">
        <p14:creationId xmlns:p14="http://schemas.microsoft.com/office/powerpoint/2010/main" val="83686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-1.23457E-7 L 0.00538 -0.01049 " pathEditMode="relative" rAng="0" ptsTypes="AA">
                                          <p:cBhvr>
                                            <p:cTn id="6" dur="4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6 -3.58025E-6 L 0.01597 -0.01759 " pathEditMode="relative" rAng="0" ptsTypes="AA" p14:bounceEnd="5091">
                                          <p:cBhvr>
                                            <p:cTn id="10" dur="6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99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-1.38889E-6 4.81481E-6 " pathEditMode="relative" rAng="0" ptsTypes="AA" p14:bounceEnd="5091">
                                          <p:cBhvr>
                                            <p:cTn id="14" dur="3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8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18" dur="4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3.20988E-6 L 0.07135 0.00061 " pathEditMode="relative" rAng="0" ptsTypes="AA">
                                          <p:cBhvr>
                                            <p:cTn id="20" dur="7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-1.23457E-7 L 0.00538 -0.01049 " pathEditMode="relative" rAng="0" ptsTypes="AA">
                                          <p:cBhvr>
                                            <p:cTn id="6" dur="4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6 -3.58025E-6 L 0.01597 -0.01759 " pathEditMode="relative" rAng="0" ptsTypes="AA">
                                          <p:cBhvr>
                                            <p:cTn id="10" dur="6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99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-1.38889E-6 4.81481E-6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8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18" dur="4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3.20988E-6 L 0.07135 0.00061 " pathEditMode="relative" rAng="0" ptsTypes="AA">
                                          <p:cBhvr>
                                            <p:cTn id="20" dur="7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EACE198-8088-997F-FD46-02F8E53370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961B-AA6F-44A9-9907-E12FC2E32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380" y="1046136"/>
            <a:ext cx="7500697" cy="3609308"/>
          </a:xfrm>
        </p:spPr>
        <p:txBody>
          <a:bodyPr>
            <a:noAutofit/>
          </a:bodyPr>
          <a:lstStyle/>
          <a:p>
            <a:pPr marL="457200" lvl="0" indent="-457200" algn="l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necessary libraries.</a:t>
            </a:r>
          </a:p>
          <a:p>
            <a:pPr marL="457200" lvl="0" indent="-457200" algn="l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the dataset into 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i.e. data.</a:t>
            </a:r>
          </a:p>
          <a:p>
            <a:pPr lvl="0" algn="l">
              <a:spcBef>
                <a:spcPts val="0"/>
              </a:spcBef>
              <a:buClr>
                <a:schemeClr val="tx1"/>
              </a:buClr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>
              <a:spcBef>
                <a:spcPts val="0"/>
              </a:spcBef>
              <a:buClr>
                <a:schemeClr val="tx1"/>
              </a:buClr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CE8ABDD4-CBE1-3078-2A3C-AD93A89A8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3239" y="291145"/>
            <a:ext cx="4111256" cy="566369"/>
          </a:xfrm>
        </p:spPr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LOADING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63519BC-1AC1-9E9F-693D-B45F9CFBC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25" y="2057908"/>
            <a:ext cx="4473925" cy="2203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E980C5-5144-9831-B78F-7A864E593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24" y="2539785"/>
            <a:ext cx="4473926" cy="2059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FC9996-4BA8-127D-5DFE-D5F8ADAE3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24" y="3010089"/>
            <a:ext cx="4473925" cy="24644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0E59145-84F1-3ABE-AF5E-E0A30F1B9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723" y="3590197"/>
            <a:ext cx="4473925" cy="29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10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10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Forma&#10;&#10;Descripción generada automáticamente">
            <a:extLst>
              <a:ext uri="{FF2B5EF4-FFF2-40B4-BE49-F238E27FC236}">
                <a16:creationId xmlns:a16="http://schemas.microsoft.com/office/drawing/2014/main" id="{85AD7C29-B4B1-1189-DBA1-3E4DF13C5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6" t="11190" r="6596" b="12346"/>
          <a:stretch/>
        </p:blipFill>
        <p:spPr>
          <a:xfrm>
            <a:off x="7454375" y="1142984"/>
            <a:ext cx="2297486" cy="1134961"/>
          </a:xfrm>
          <a:prstGeom prst="rect">
            <a:avLst/>
          </a:prstGeom>
        </p:spPr>
      </p:pic>
      <p:pic>
        <p:nvPicPr>
          <p:cNvPr id="5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95ACBABC-502B-2105-D154-862FE81F64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7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66D6CD3-79B1-42BA-FD3A-D836D68D33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26C2CF29-35C6-37D3-50F6-1D68E8C70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13" name="Imagen 12" descr="Imagen que contiene Forma&#10;&#10;Descripción generada automáticamente">
            <a:extLst>
              <a:ext uri="{FF2B5EF4-FFF2-40B4-BE49-F238E27FC236}">
                <a16:creationId xmlns:a16="http://schemas.microsoft.com/office/drawing/2014/main" id="{3468FA76-4661-5981-362F-A58423237B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019410" y="3137766"/>
            <a:ext cx="1395910" cy="1387261"/>
          </a:xfrm>
          <a:prstGeom prst="rect">
            <a:avLst/>
          </a:prstGeom>
        </p:spPr>
      </p:pic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FB32CF01-3B95-DA83-BCFF-7F4124AE76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1207" r="22900" b="4213"/>
          <a:stretch/>
        </p:blipFill>
        <p:spPr>
          <a:xfrm rot="5400000" flipH="1" flipV="1">
            <a:off x="5041915" y="1600304"/>
            <a:ext cx="2703580" cy="270872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8B0BD868-7DC3-3F06-AC46-18A22100041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6" t="7594" r="30876" b="12062"/>
          <a:stretch/>
        </p:blipFill>
        <p:spPr>
          <a:xfrm>
            <a:off x="5517376" y="2072069"/>
            <a:ext cx="1768556" cy="1753044"/>
          </a:xfrm>
        </p:spPr>
      </p:pic>
      <p:pic>
        <p:nvPicPr>
          <p:cNvPr id="3" name="Imagen 2" descr="Círculo&#10;&#10;Descripción generada automáticamente">
            <a:extLst>
              <a:ext uri="{FF2B5EF4-FFF2-40B4-BE49-F238E27FC236}">
                <a16:creationId xmlns:a16="http://schemas.microsoft.com/office/drawing/2014/main" id="{BA73130A-EC76-7E96-CA10-191F73D644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5126014" y="750978"/>
            <a:ext cx="1168914" cy="1165556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C657740A-6B80-923F-789D-7125FB7B2177}"/>
              </a:ext>
            </a:extLst>
          </p:cNvPr>
          <p:cNvGrpSpPr/>
          <p:nvPr/>
        </p:nvGrpSpPr>
        <p:grpSpPr>
          <a:xfrm>
            <a:off x="6625637" y="1285109"/>
            <a:ext cx="1714094" cy="3338220"/>
            <a:chOff x="6625637" y="1285109"/>
            <a:chExt cx="1714094" cy="3338220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E7825F7-7ABB-8046-5E87-42906D9373F9}"/>
                </a:ext>
              </a:extLst>
            </p:cNvPr>
            <p:cNvSpPr/>
            <p:nvPr/>
          </p:nvSpPr>
          <p:spPr>
            <a:xfrm>
              <a:off x="6625637" y="4470929"/>
              <a:ext cx="152400" cy="152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17D4BEC-47F7-BD37-F8EB-02859ED32197}"/>
                </a:ext>
              </a:extLst>
            </p:cNvPr>
            <p:cNvSpPr/>
            <p:nvPr/>
          </p:nvSpPr>
          <p:spPr>
            <a:xfrm>
              <a:off x="8258642" y="3160325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C36AB78-403D-11B4-4E02-664CDC193816}"/>
                </a:ext>
              </a:extLst>
            </p:cNvPr>
            <p:cNvSpPr/>
            <p:nvPr/>
          </p:nvSpPr>
          <p:spPr>
            <a:xfrm>
              <a:off x="6625637" y="1285109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87401F6F-01F8-1A44-97E7-591380B93C27}"/>
                </a:ext>
              </a:extLst>
            </p:cNvPr>
            <p:cNvSpPr/>
            <p:nvPr/>
          </p:nvSpPr>
          <p:spPr>
            <a:xfrm>
              <a:off x="8039900" y="2863942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1" name="Google Shape;1539;p53">
            <a:extLst>
              <a:ext uri="{FF2B5EF4-FFF2-40B4-BE49-F238E27FC236}">
                <a16:creationId xmlns:a16="http://schemas.microsoft.com/office/drawing/2014/main" id="{9186997F-F7DC-14F9-B56D-A5DCD5966387}"/>
              </a:ext>
            </a:extLst>
          </p:cNvPr>
          <p:cNvSpPr txBox="1">
            <a:spLocks/>
          </p:cNvSpPr>
          <p:nvPr/>
        </p:nvSpPr>
        <p:spPr>
          <a:xfrm>
            <a:off x="897016" y="619918"/>
            <a:ext cx="3920681" cy="74139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000" kern="1200">
                <a:solidFill>
                  <a:schemeClr val="tx1"/>
                </a:solidFill>
                <a:latin typeface="Staatliches" pitchFamily="2" charset="0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EDA</a:t>
            </a:r>
          </a:p>
        </p:txBody>
      </p:sp>
      <p:sp>
        <p:nvSpPr>
          <p:cNvPr id="12" name="Google Shape;1540;p53">
            <a:extLst>
              <a:ext uri="{FF2B5EF4-FFF2-40B4-BE49-F238E27FC236}">
                <a16:creationId xmlns:a16="http://schemas.microsoft.com/office/drawing/2014/main" id="{101DC800-ACC3-1C08-248A-4FA146CE0A40}"/>
              </a:ext>
            </a:extLst>
          </p:cNvPr>
          <p:cNvSpPr txBox="1">
            <a:spLocks/>
          </p:cNvSpPr>
          <p:nvPr/>
        </p:nvSpPr>
        <p:spPr>
          <a:xfrm>
            <a:off x="737581" y="1523396"/>
            <a:ext cx="4066625" cy="29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 Values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Either remove or fill.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 marL="457200" indent="-457200">
              <a:spcBef>
                <a:spcPts val="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Duplicate values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Remove.</a:t>
            </a:r>
          </a:p>
        </p:txBody>
      </p:sp>
    </p:spTree>
    <p:extLst>
      <p:ext uri="{BB962C8B-B14F-4D97-AF65-F5344CB8AC3E}">
        <p14:creationId xmlns:p14="http://schemas.microsoft.com/office/powerpoint/2010/main" val="426788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08642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7.40741E-7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1.85185E-6 L 0.00035 0.05031 " pathEditMode="relative" rAng="0" ptsTypes="AA">
                                          <p:cBhvr>
                                            <p:cTn id="28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08642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7.40741E-7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1.85185E-6 L 0.00035 0.05031 " pathEditMode="relative" rAng="0" ptsTypes="AA">
                                          <p:cBhvr>
                                            <p:cTn id="28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Motion Graphics App Pitch Deck by Slidesgo">
  <a:themeElements>
    <a:clrScheme name="Personalizado 10">
      <a:dk1>
        <a:srgbClr val="36174D"/>
      </a:dk1>
      <a:lt1>
        <a:sysClr val="window" lastClr="FFFFFF"/>
      </a:lt1>
      <a:dk2>
        <a:srgbClr val="63298F"/>
      </a:dk2>
      <a:lt2>
        <a:srgbClr val="998DDF"/>
      </a:lt2>
      <a:accent1>
        <a:srgbClr val="C6B8EB"/>
      </a:accent1>
      <a:accent2>
        <a:srgbClr val="F3BB30"/>
      </a:accent2>
      <a:accent3>
        <a:srgbClr val="BAD6F1"/>
      </a:accent3>
      <a:accent4>
        <a:srgbClr val="FF8BFF"/>
      </a:accent4>
      <a:accent5>
        <a:srgbClr val="FFFFFF"/>
      </a:accent5>
      <a:accent6>
        <a:srgbClr val="FFFFFF"/>
      </a:accent6>
      <a:hlink>
        <a:srgbClr val="36174D"/>
      </a:hlink>
      <a:folHlink>
        <a:srgbClr val="36174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485</TotalTime>
  <Words>451</Words>
  <Application>Microsoft Office PowerPoint</Application>
  <PresentationFormat>On-screen Show (16:9)</PresentationFormat>
  <Paragraphs>77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Manrope Medium</vt:lpstr>
      <vt:lpstr>Staatliches</vt:lpstr>
      <vt:lpstr>Times New Roman</vt:lpstr>
      <vt:lpstr>Wingdings</vt:lpstr>
      <vt:lpstr>Motion Graphics App Pitch Deck by Slidesgo</vt:lpstr>
      <vt:lpstr>MOTION – POSE CLASSIFICATION</vt:lpstr>
      <vt:lpstr>TABLE OF CONTENTS</vt:lpstr>
      <vt:lpstr>MOTION POSE CLASSIFICATION</vt:lpstr>
      <vt:lpstr>OBJECTIVE</vt:lpstr>
      <vt:lpstr>TOOLS USED</vt:lpstr>
      <vt:lpstr>LIBRARIES USED</vt:lpstr>
      <vt:lpstr>WORK FLOW</vt:lpstr>
      <vt:lpstr>DATA LOADING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VIDEO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 LINE STYLES IN JAVA 2D</dc:title>
  <dc:creator>JUBISHA</dc:creator>
  <cp:lastModifiedBy>FNU LNU</cp:lastModifiedBy>
  <cp:revision>20</cp:revision>
  <dcterms:created xsi:type="dcterms:W3CDTF">2021-10-12T08:06:43Z</dcterms:created>
  <dcterms:modified xsi:type="dcterms:W3CDTF">2023-09-10T01:39:28Z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2023-07-25T03:17:22Z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17e2e6f0-750e-46e5-866e-22e6ece5be0a</vt:lpwstr>
  </property>
  <property fmtid="{D5CDD505-2E9C-101B-9397-08002B2CF9AE}" pid="7" name="MSIP_Label_defa4170-0d19-0005-0004-bc88714345d2_ActionId">
    <vt:lpwstr>97104b35-e53a-4ff1-94ca-4fb962a6b9af</vt:lpwstr>
  </property>
  <property fmtid="{D5CDD505-2E9C-101B-9397-08002B2CF9AE}" pid="8" name="MSIP_Label_defa4170-0d19-0005-0004-bc88714345d2_ContentBits">
    <vt:lpwstr>0</vt:lpwstr>
  </property>
</Properties>
</file>